
<file path=[Content_Types].xml><?xml version="1.0" encoding="utf-8"?>
<Types xmlns="http://schemas.openxmlformats.org/package/2006/content-types">
  <Default Extension="emf" ContentType="image/x-emf"/>
  <Default Extension="fntdata" ContentType="application/x-fontdata"/>
  <Default Extension="jpeg" ContentType="image/jpeg"/>
  <Default Extension="png" ContentType="image/png"/>
  <Default Extension="rels" ContentType="application/vnd.openxmlformats-package.relationships+xml"/>
  <Default Extension="svg" ContentType="image/svg+xml"/>
  <Default Extension="wdp" ContentType="image/vnd.ms-photo"/>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theme/theme2.xml" ContentType="application/vnd.openxmlformats-officedocument.theme+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theme/theme3.xml" ContentType="application/vnd.openxmlformats-officedocument.theme+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theme/theme4.xml" ContentType="application/vnd.openxmlformats-officedocument.theme+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theme/theme5.xml" ContentType="application/vnd.openxmlformats-officedocument.theme+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theme/theme6.xml" ContentType="application/vnd.openxmlformats-officedocument.theme+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slideLayouts/slideLayout85.xml" ContentType="application/vnd.openxmlformats-officedocument.presentationml.slideLayout+xml"/>
  <Override PartName="/ppt/theme/theme7.xml" ContentType="application/vnd.openxmlformats-officedocument.theme+xml"/>
  <Override PartName="/ppt/theme/theme8.xml" ContentType="application/vnd.openxmlformats-officedocument.theme+xml"/>
  <Override PartName="/ppt/theme/theme9.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p:sldMasterIdLst>
    <p:sldMasterId id="2147484168" r:id="rId4"/>
    <p:sldMasterId id="2147484233" r:id="rId5"/>
    <p:sldMasterId id="2147484248" r:id="rId6"/>
    <p:sldMasterId id="2147484261" r:id="rId7"/>
    <p:sldMasterId id="2147484274" r:id="rId8"/>
    <p:sldMasterId id="2147484287" r:id="rId9"/>
    <p:sldMasterId id="2147484300" r:id="rId10"/>
  </p:sldMasterIdLst>
  <p:notesMasterIdLst>
    <p:notesMasterId r:id="rId19"/>
  </p:notesMasterIdLst>
  <p:handoutMasterIdLst>
    <p:handoutMasterId r:id="rId20"/>
  </p:handoutMasterIdLst>
  <p:sldIdLst>
    <p:sldId id="7942" r:id="rId11"/>
    <p:sldId id="3040" r:id="rId12"/>
    <p:sldId id="7921" r:id="rId13"/>
    <p:sldId id="7938" r:id="rId14"/>
    <p:sldId id="7943" r:id="rId15"/>
    <p:sldId id="7944" r:id="rId16"/>
    <p:sldId id="7930" r:id="rId17"/>
    <p:sldId id="7945" r:id="rId18"/>
  </p:sldIdLst>
  <p:sldSz cx="12192000" cy="6858000"/>
  <p:notesSz cx="6858000" cy="9144000"/>
  <p:embeddedFontLst>
    <p:embeddedFont>
      <p:font typeface="Calibri" panose="020F0502020204030204" pitchFamily="34" charset="0"/>
      <p:regular r:id="rId21"/>
      <p:bold r:id="rId22"/>
      <p:italic r:id="rId23"/>
      <p:boldItalic r:id="rId24"/>
    </p:embeddedFont>
    <p:embeddedFont>
      <p:font typeface="Gill Sans MT" panose="020B0502020104020203" pitchFamily="34" charset="0"/>
      <p:regular r:id="rId25"/>
      <p:bold r:id="rId26"/>
      <p:italic r:id="rId27"/>
      <p:boldItalic r:id="rId28"/>
    </p:embeddedFont>
    <p:embeddedFont>
      <p:font typeface="Helsingborg Sans" pitchFamily="2" charset="0"/>
      <p:regular r:id="rId29"/>
      <p:bold r:id="rId30"/>
    </p:embeddedFont>
    <p:embeddedFont>
      <p:font typeface="Roboto Light" panose="02000000000000000000" pitchFamily="2" charset="0"/>
      <p:regular r:id="rId31"/>
      <p:italic r:id="rId32"/>
    </p:embeddedFont>
    <p:embeddedFont>
      <p:font typeface="Verdana" panose="020B0604030504040204" pitchFamily="34" charset="0"/>
      <p:regular r:id="rId33"/>
      <p:bold r:id="rId34"/>
      <p:italic r:id="rId35"/>
      <p:boldItalic r:id="rId36"/>
    </p:embeddedFont>
  </p:embeddedFontLst>
  <p:defaultTextStyle>
    <a:defPPr>
      <a:defRPr lang="sv-S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B8CB"/>
    <a:srgbClr val="F74200"/>
    <a:srgbClr val="FCB000"/>
    <a:srgbClr val="00C3B4"/>
    <a:srgbClr val="EBE8E1"/>
    <a:srgbClr val="F6F4F0"/>
    <a:srgbClr val="FFEEF3"/>
    <a:srgbClr val="FEFAD3"/>
    <a:srgbClr val="FCF5A7"/>
    <a:srgbClr val="DFECF8"/>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35758FB7-9AC5-4552-8A53-C91805E547FA}" styleName="Format med tema 1 - dekorfärg 5">
    <a:tblBg>
      <a:fillRef idx="2">
        <a:schemeClr val="accent5"/>
      </a:fillRef>
      <a:effectRef idx="1">
        <a:schemeClr val="accent5"/>
      </a:effectRef>
    </a:tblBg>
    <a:wholeTbl>
      <a:tcTxStyle>
        <a:fontRef idx="minor">
          <a:scrgbClr r="0" g="0" b="0"/>
        </a:fontRef>
        <a:schemeClr val="dk1"/>
      </a:tcTxStyle>
      <a:tcStyle>
        <a:tcBdr>
          <a:left>
            <a:lnRef idx="1">
              <a:schemeClr val="accent5"/>
            </a:lnRef>
          </a:left>
          <a:right>
            <a:lnRef idx="1">
              <a:schemeClr val="accent5"/>
            </a:lnRef>
          </a:right>
          <a:top>
            <a:lnRef idx="1">
              <a:schemeClr val="accent5"/>
            </a:lnRef>
          </a:top>
          <a:bottom>
            <a:lnRef idx="1">
              <a:schemeClr val="accent5"/>
            </a:lnRef>
          </a:bottom>
          <a:insideH>
            <a:lnRef idx="1">
              <a:schemeClr val="accent5"/>
            </a:lnRef>
          </a:insideH>
          <a:insideV>
            <a:lnRef idx="1">
              <a:schemeClr val="accent5"/>
            </a:lnRef>
          </a:insideV>
        </a:tcBdr>
        <a:fill>
          <a:noFill/>
        </a:fill>
      </a:tcStyle>
    </a:wholeTbl>
    <a:band1H>
      <a:tcStyle>
        <a:tcBdr/>
        <a:fill>
          <a:solidFill>
            <a:schemeClr val="accent5">
              <a:alpha val="40000"/>
            </a:schemeClr>
          </a:solidFill>
        </a:fill>
      </a:tcStyle>
    </a:band1H>
    <a:band2H>
      <a:tcStyle>
        <a:tcBdr/>
      </a:tcStyle>
    </a:band2H>
    <a:band1V>
      <a:tcStyle>
        <a:tcBdr>
          <a:top>
            <a:lnRef idx="1">
              <a:schemeClr val="accent5"/>
            </a:lnRef>
          </a:top>
          <a:bottom>
            <a:lnRef idx="1">
              <a:schemeClr val="accent5"/>
            </a:lnRef>
          </a:bottom>
        </a:tcBdr>
        <a:fill>
          <a:solidFill>
            <a:schemeClr val="accent5">
              <a:alpha val="40000"/>
            </a:schemeClr>
          </a:solidFill>
        </a:fill>
      </a:tcStyle>
    </a:band1V>
    <a:band2V>
      <a:tcStyle>
        <a:tcBdr/>
      </a:tcStyle>
    </a:band2V>
    <a:lastCol>
      <a:tcTxStyle b="on"/>
      <a:tcStyle>
        <a:tcBdr>
          <a:left>
            <a:lnRef idx="2">
              <a:schemeClr val="accent5"/>
            </a:lnRef>
          </a:left>
          <a:right>
            <a:lnRef idx="1">
              <a:schemeClr val="accent5"/>
            </a:lnRef>
          </a:right>
          <a:top>
            <a:lnRef idx="1">
              <a:schemeClr val="accent5"/>
            </a:lnRef>
          </a:top>
          <a:bottom>
            <a:lnRef idx="1">
              <a:schemeClr val="accent5"/>
            </a:lnRef>
          </a:bottom>
          <a:insideH>
            <a:lnRef idx="1">
              <a:schemeClr val="accent5"/>
            </a:lnRef>
          </a:insideH>
          <a:insideV>
            <a:ln>
              <a:noFill/>
            </a:ln>
          </a:insideV>
        </a:tcBdr>
      </a:tcStyle>
    </a:lastCol>
    <a:firstCol>
      <a:tcTxStyle b="on"/>
      <a:tcStyle>
        <a:tcBdr>
          <a:left>
            <a:lnRef idx="1">
              <a:schemeClr val="accent5"/>
            </a:lnRef>
          </a:left>
          <a:right>
            <a:lnRef idx="2">
              <a:schemeClr val="accent5"/>
            </a:lnRef>
          </a:right>
          <a:top>
            <a:lnRef idx="1">
              <a:schemeClr val="accent5"/>
            </a:lnRef>
          </a:top>
          <a:bottom>
            <a:lnRef idx="1">
              <a:schemeClr val="accent5"/>
            </a:lnRef>
          </a:bottom>
          <a:insideH>
            <a:lnRef idx="1">
              <a:schemeClr val="accent5"/>
            </a:lnRef>
          </a:insideH>
          <a:insideV>
            <a:ln>
              <a:noFill/>
            </a:ln>
          </a:insideV>
        </a:tcBdr>
      </a:tcStyle>
    </a:firstCol>
    <a:lastRow>
      <a:tcTxStyle b="on"/>
      <a:tcStyle>
        <a:tcBdr>
          <a:left>
            <a:lnRef idx="1">
              <a:schemeClr val="accent5"/>
            </a:lnRef>
          </a:left>
          <a:right>
            <a:lnRef idx="1">
              <a:schemeClr val="accent5"/>
            </a:lnRef>
          </a:right>
          <a:top>
            <a:lnRef idx="2">
              <a:schemeClr val="accent5"/>
            </a:lnRef>
          </a:top>
          <a:bottom>
            <a:lnRef idx="2">
              <a:schemeClr val="accent5"/>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5"/>
            </a:lnRef>
          </a:left>
          <a:right>
            <a:lnRef idx="1">
              <a:schemeClr val="accent5"/>
            </a:lnRef>
          </a:right>
          <a:top>
            <a:lnRef idx="1">
              <a:schemeClr val="accent5"/>
            </a:lnRef>
          </a:top>
          <a:bottom>
            <a:lnRef idx="2">
              <a:schemeClr val="lt1"/>
            </a:lnRef>
          </a:bottom>
          <a:insideH>
            <a:ln>
              <a:noFill/>
            </a:ln>
          </a:insideH>
          <a:insideV>
            <a:ln>
              <a:noFill/>
            </a:ln>
          </a:insideV>
        </a:tcBdr>
        <a:fill>
          <a:solidFill>
            <a:schemeClr val="accent5"/>
          </a:solidFill>
        </a:fill>
      </a:tcStyle>
    </a:firstRow>
  </a:tblStyle>
  <a:tblStyle styleId="{69012ECD-51FC-41F1-AA8D-1B2483CD663E}" styleName="Ljust format 2 - Dekorfärg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 styleId="{5C22544A-7EE6-4342-B048-85BDC9FD1C3A}" styleName="Mellanmörkt format 2 - Dekorfärg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0A15C55-8517-42AA-B614-E9B94910E393}" styleName="Mellanmörkt format 2 - Dekorfärg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 styleId="{7DF18680-E054-41AD-8BC1-D1AEF772440D}" styleName="Mellanmörkt format 2 - Dekorfärg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21E4AEA4-8DFA-4A89-87EB-49C32662AFE0}" styleName="Mellanmörkt format 2 - Dekorfärg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F5AB1C69-6EDB-4FF4-983F-18BD219EF322}" styleName="Mellanmörkt format 2 - Dekorfärg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2948" autoAdjust="0"/>
    <p:restoredTop sz="65235" autoAdjust="0"/>
  </p:normalViewPr>
  <p:slideViewPr>
    <p:cSldViewPr snapToGrid="0">
      <p:cViewPr varScale="1">
        <p:scale>
          <a:sx n="70" d="100"/>
          <a:sy n="70" d="100"/>
        </p:scale>
        <p:origin x="984" y="72"/>
      </p:cViewPr>
      <p:guideLst/>
    </p:cSldViewPr>
  </p:slideViewPr>
  <p:notesTextViewPr>
    <p:cViewPr>
      <p:scale>
        <a:sx n="1" d="1"/>
        <a:sy n="1" d="1"/>
      </p:scale>
      <p:origin x="0" y="0"/>
    </p:cViewPr>
  </p:notesTextViewPr>
  <p:notesViewPr>
    <p:cSldViewPr snapToGrid="0">
      <p:cViewPr>
        <p:scale>
          <a:sx n="1" d="2"/>
          <a:sy n="1" d="2"/>
        </p:scale>
        <p:origin x="0" y="0"/>
      </p:cViewPr>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3.xml"/><Relationship Id="rId18" Type="http://schemas.openxmlformats.org/officeDocument/2006/relationships/slide" Target="slides/slide8.xml"/><Relationship Id="rId26" Type="http://schemas.openxmlformats.org/officeDocument/2006/relationships/font" Target="fonts/font6.fntdata"/><Relationship Id="rId39" Type="http://schemas.openxmlformats.org/officeDocument/2006/relationships/theme" Target="theme/theme1.xml"/><Relationship Id="rId21" Type="http://schemas.openxmlformats.org/officeDocument/2006/relationships/font" Target="fonts/font1.fntdata"/><Relationship Id="rId34" Type="http://schemas.openxmlformats.org/officeDocument/2006/relationships/font" Target="fonts/font14.fntdata"/><Relationship Id="rId7" Type="http://schemas.openxmlformats.org/officeDocument/2006/relationships/slideMaster" Target="slideMasters/slideMaster4.xml"/><Relationship Id="rId12" Type="http://schemas.openxmlformats.org/officeDocument/2006/relationships/slide" Target="slides/slide2.xml"/><Relationship Id="rId17" Type="http://schemas.openxmlformats.org/officeDocument/2006/relationships/slide" Target="slides/slide7.xml"/><Relationship Id="rId25" Type="http://schemas.openxmlformats.org/officeDocument/2006/relationships/font" Target="fonts/font5.fntdata"/><Relationship Id="rId33" Type="http://schemas.openxmlformats.org/officeDocument/2006/relationships/font" Target="fonts/font13.fntdata"/><Relationship Id="rId38" Type="http://schemas.openxmlformats.org/officeDocument/2006/relationships/viewProps" Target="viewProps.xml"/><Relationship Id="rId2" Type="http://schemas.openxmlformats.org/officeDocument/2006/relationships/customXml" Target="../customXml/item2.xml"/><Relationship Id="rId16" Type="http://schemas.openxmlformats.org/officeDocument/2006/relationships/slide" Target="slides/slide6.xml"/><Relationship Id="rId20" Type="http://schemas.openxmlformats.org/officeDocument/2006/relationships/handoutMaster" Target="handoutMasters/handoutMaster1.xml"/><Relationship Id="rId29" Type="http://schemas.openxmlformats.org/officeDocument/2006/relationships/font" Target="fonts/font9.fntdata"/><Relationship Id="rId1" Type="http://schemas.openxmlformats.org/officeDocument/2006/relationships/customXml" Target="../customXml/item1.xml"/><Relationship Id="rId6" Type="http://schemas.openxmlformats.org/officeDocument/2006/relationships/slideMaster" Target="slideMasters/slideMaster3.xml"/><Relationship Id="rId11" Type="http://schemas.openxmlformats.org/officeDocument/2006/relationships/slide" Target="slides/slide1.xml"/><Relationship Id="rId24" Type="http://schemas.openxmlformats.org/officeDocument/2006/relationships/font" Target="fonts/font4.fntdata"/><Relationship Id="rId32" Type="http://schemas.openxmlformats.org/officeDocument/2006/relationships/font" Target="fonts/font12.fntdata"/><Relationship Id="rId37" Type="http://schemas.openxmlformats.org/officeDocument/2006/relationships/presProps" Target="presProps.xml"/><Relationship Id="rId40" Type="http://schemas.openxmlformats.org/officeDocument/2006/relationships/tableStyles" Target="tableStyles.xml"/><Relationship Id="rId5" Type="http://schemas.openxmlformats.org/officeDocument/2006/relationships/slideMaster" Target="slideMasters/slideMaster2.xml"/><Relationship Id="rId15" Type="http://schemas.openxmlformats.org/officeDocument/2006/relationships/slide" Target="slides/slide5.xml"/><Relationship Id="rId23" Type="http://schemas.openxmlformats.org/officeDocument/2006/relationships/font" Target="fonts/font3.fntdata"/><Relationship Id="rId28" Type="http://schemas.openxmlformats.org/officeDocument/2006/relationships/font" Target="fonts/font8.fntdata"/><Relationship Id="rId36" Type="http://schemas.openxmlformats.org/officeDocument/2006/relationships/font" Target="fonts/font16.fntdata"/><Relationship Id="rId10" Type="http://schemas.openxmlformats.org/officeDocument/2006/relationships/slideMaster" Target="slideMasters/slideMaster7.xml"/><Relationship Id="rId19" Type="http://schemas.openxmlformats.org/officeDocument/2006/relationships/notesMaster" Target="notesMasters/notesMaster1.xml"/><Relationship Id="rId31" Type="http://schemas.openxmlformats.org/officeDocument/2006/relationships/font" Target="fonts/font11.fntdata"/><Relationship Id="rId4" Type="http://schemas.openxmlformats.org/officeDocument/2006/relationships/slideMaster" Target="slideMasters/slideMaster1.xml"/><Relationship Id="rId9" Type="http://schemas.openxmlformats.org/officeDocument/2006/relationships/slideMaster" Target="slideMasters/slideMaster6.xml"/><Relationship Id="rId14" Type="http://schemas.openxmlformats.org/officeDocument/2006/relationships/slide" Target="slides/slide4.xml"/><Relationship Id="rId22" Type="http://schemas.openxmlformats.org/officeDocument/2006/relationships/font" Target="fonts/font2.fntdata"/><Relationship Id="rId27" Type="http://schemas.openxmlformats.org/officeDocument/2006/relationships/font" Target="fonts/font7.fntdata"/><Relationship Id="rId30" Type="http://schemas.openxmlformats.org/officeDocument/2006/relationships/font" Target="fonts/font10.fntdata"/><Relationship Id="rId35" Type="http://schemas.openxmlformats.org/officeDocument/2006/relationships/font" Target="fonts/font15.fntdata"/><Relationship Id="rId8" Type="http://schemas.openxmlformats.org/officeDocument/2006/relationships/slideMaster" Target="slideMasters/slideMaster5.xml"/><Relationship Id="rId3" Type="http://schemas.openxmlformats.org/officeDocument/2006/relationships/customXml" Target="../customXml/item3.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9.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tshållare för sidhuvud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sv-SE"/>
          </a:p>
        </p:txBody>
      </p:sp>
      <p:sp>
        <p:nvSpPr>
          <p:cNvPr id="3" name="Platshållare för datum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4B34A907-EAA3-4700-AB73-3FDE7AD6B0F1}" type="datetimeFigureOut">
              <a:rPr lang="sv-SE" smtClean="0"/>
              <a:t>2024-05-30</a:t>
            </a:fld>
            <a:endParaRPr lang="sv-SE"/>
          </a:p>
        </p:txBody>
      </p:sp>
      <p:sp>
        <p:nvSpPr>
          <p:cNvPr id="4" name="Platshållare för sidfot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sv-SE"/>
          </a:p>
        </p:txBody>
      </p:sp>
      <p:sp>
        <p:nvSpPr>
          <p:cNvPr id="5" name="Platshållare för bildnummer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4E534E5F-C909-488A-9CE0-60DFFFFC8DE7}" type="slidenum">
              <a:rPr lang="sv-SE" smtClean="0"/>
              <a:t>‹#›</a:t>
            </a:fld>
            <a:endParaRPr lang="sv-SE"/>
          </a:p>
        </p:txBody>
      </p:sp>
    </p:spTree>
    <p:extLst>
      <p:ext uri="{BB962C8B-B14F-4D97-AF65-F5344CB8AC3E}">
        <p14:creationId xmlns:p14="http://schemas.microsoft.com/office/powerpoint/2010/main" val="1355497540"/>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8.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tshållare för sidhuvud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sv-SE"/>
          </a:p>
        </p:txBody>
      </p:sp>
      <p:sp>
        <p:nvSpPr>
          <p:cNvPr id="3" name="Platshållare för datum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2F1ACDDA-ECDF-441D-AA30-F627962CB67D}" type="datetimeFigureOut">
              <a:rPr lang="sv-SE" smtClean="0"/>
              <a:t>2024-05-30</a:t>
            </a:fld>
            <a:endParaRPr lang="sv-SE"/>
          </a:p>
        </p:txBody>
      </p:sp>
      <p:sp>
        <p:nvSpPr>
          <p:cNvPr id="4" name="Platshållare för bildobjekt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endParaRPr lang="sv-SE"/>
          </a:p>
        </p:txBody>
      </p:sp>
      <p:sp>
        <p:nvSpPr>
          <p:cNvPr id="5" name="Platshållare för anteckninga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6" name="Platshållare för sidfot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sv-SE"/>
          </a:p>
        </p:txBody>
      </p:sp>
      <p:sp>
        <p:nvSpPr>
          <p:cNvPr id="7" name="Platshållare för bildnumm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1A885D1D-61DE-406F-8114-F47C63AA3126}" type="slidenum">
              <a:rPr lang="sv-SE" smtClean="0"/>
              <a:t>‹#›</a:t>
            </a:fld>
            <a:endParaRPr lang="sv-SE"/>
          </a:p>
        </p:txBody>
      </p:sp>
    </p:spTree>
    <p:extLst>
      <p:ext uri="{BB962C8B-B14F-4D97-AF65-F5344CB8AC3E}">
        <p14:creationId xmlns:p14="http://schemas.microsoft.com/office/powerpoint/2010/main" val="372187658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3" Type="http://schemas.openxmlformats.org/officeDocument/2006/relationships/hyperlink" Target="https://helsingborgsstad.sharepoint.com/:x:/r/sites/dw000261/Delade%20dokument/Direktiv%20f%C3%B6r%20f%C3%B6r%C3%A4ndringsinititiv/04%20Direktiv/Arbetspaket/Sammanst%C3%A4llning%20arbetspaket.xlsx?d=wdd59706a2afd48d5826ea221dc3bb965&amp;csf=1&amp;web=1&amp;e=9jUnSr" TargetMode="External"/><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sv-SE" dirty="0"/>
          </a:p>
        </p:txBody>
      </p:sp>
      <p:sp>
        <p:nvSpPr>
          <p:cNvPr id="4" name="Slide Number Placeholder 3"/>
          <p:cNvSpPr>
            <a:spLocks noGrp="1"/>
          </p:cNvSpPr>
          <p:nvPr>
            <p:ph type="sldNum" sz="quarter" idx="5"/>
          </p:nvPr>
        </p:nvSpPr>
        <p:spPr/>
        <p:txBody>
          <a:bodyPr/>
          <a:lstStyle/>
          <a:p>
            <a:fld id="{1A885D1D-61DE-406F-8114-F47C63AA3126}" type="slidenum">
              <a:rPr lang="sv-SE" smtClean="0"/>
              <a:t>1</a:t>
            </a:fld>
            <a:endParaRPr lang="sv-SE"/>
          </a:p>
        </p:txBody>
      </p:sp>
    </p:spTree>
    <p:extLst>
      <p:ext uri="{BB962C8B-B14F-4D97-AF65-F5344CB8AC3E}">
        <p14:creationId xmlns:p14="http://schemas.microsoft.com/office/powerpoint/2010/main" val="158524507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pPr marL="0" indent="0">
              <a:buFont typeface="Arial" panose="020B0604020202020204" pitchFamily="34" charset="0"/>
              <a:buNone/>
            </a:pPr>
            <a:r>
              <a:rPr lang="sv-SE" sz="1200" b="0" dirty="0"/>
              <a:t>VI VILL HA EN SAMHÄLLSBYGGNADSPROCESS SOM BYGGER PÅ DIGITALA HJÄLPMEDEL</a:t>
            </a:r>
          </a:p>
          <a:p>
            <a:pPr marL="0" indent="0">
              <a:buFont typeface="Arial" panose="020B0604020202020204" pitchFamily="34" charset="0"/>
              <a:buNone/>
            </a:pPr>
            <a:endParaRPr lang="sv-SE" sz="1200" b="0" dirty="0"/>
          </a:p>
          <a:p>
            <a:pPr marL="0" indent="0">
              <a:buFont typeface="Arial" panose="020B0604020202020204" pitchFamily="34" charset="0"/>
              <a:buNone/>
            </a:pPr>
            <a:r>
              <a:rPr lang="sv-SE" sz="1200" b="0" dirty="0"/>
              <a:t>VI VILL ARBETA ENKELT, EFFEKTIVT, AUTOMATISERAT. SMART. </a:t>
            </a:r>
          </a:p>
          <a:p>
            <a:pPr marL="0" indent="0">
              <a:buFont typeface="Arial" panose="020B0604020202020204" pitchFamily="34" charset="0"/>
              <a:buNone/>
            </a:pPr>
            <a:endParaRPr lang="sv-SE" sz="1200" b="0" dirty="0"/>
          </a:p>
          <a:p>
            <a:pPr marL="0" indent="0">
              <a:buFont typeface="Arial" panose="020B0604020202020204" pitchFamily="34" charset="0"/>
              <a:buNone/>
            </a:pPr>
            <a:r>
              <a:rPr lang="sv-SE" sz="1200" b="0" dirty="0"/>
              <a:t>IMEN VI ÄR INTE DÄR IDAG. VI BEHÖVER GÖRA FÖRÄNDRINGAR. BÅDE GÄLLANDE VÅRA ARBETSSÄTT OCH MED VÅRA DIGITALA HJÄLPMEDEL. </a:t>
            </a:r>
          </a:p>
          <a:p>
            <a:pPr marL="0" indent="0">
              <a:buFont typeface="Arial" panose="020B0604020202020204" pitchFamily="34" charset="0"/>
              <a:buNone/>
            </a:pPr>
            <a:endParaRPr lang="sv-SE" sz="1200" b="0" dirty="0"/>
          </a:p>
          <a:p>
            <a:pPr marL="0" indent="0">
              <a:buFont typeface="Arial" panose="020B0604020202020204" pitchFamily="34" charset="0"/>
              <a:buNone/>
            </a:pPr>
            <a:r>
              <a:rPr lang="sv-SE" sz="1200" b="0" dirty="0"/>
              <a:t>VI VILL ATT </a:t>
            </a:r>
            <a:r>
              <a:rPr lang="sv-SE" sz="1200" b="1" dirty="0"/>
              <a:t>RÄTT</a:t>
            </a:r>
            <a:r>
              <a:rPr lang="sv-SE" sz="1200" b="0" dirty="0"/>
              <a:t> INFORMATION SKA FINNAS TILLGÄNGLIG PÅ RÄTT TIDPUNKT, PÅ RÄTT PLATS, OCH DEN SKA FLÖDE AUTOMATISKT GENOM VÅRA SYSTEM I SÅ STOR UTRSÄCKNING SOM MÖJLIGT. </a:t>
            </a:r>
            <a:r>
              <a:rPr lang="sv-SE" sz="1200" b="1" dirty="0"/>
              <a:t>EN OBRUTEN PROCESS</a:t>
            </a:r>
          </a:p>
          <a:p>
            <a:pPr marL="0" indent="0">
              <a:buFont typeface="Arial" panose="020B0604020202020204" pitchFamily="34" charset="0"/>
              <a:buNone/>
            </a:pPr>
            <a:endParaRPr lang="sv-SE" sz="1200" b="0" dirty="0"/>
          </a:p>
          <a:p>
            <a:pPr marL="0" indent="0">
              <a:buFont typeface="Arial" panose="020B0604020202020204" pitchFamily="34" charset="0"/>
              <a:buNone/>
            </a:pPr>
            <a:endParaRPr lang="sv-SE" sz="1200" b="0" dirty="0"/>
          </a:p>
          <a:p>
            <a:pPr marL="0" indent="0">
              <a:buFont typeface="Arial" panose="020B0604020202020204" pitchFamily="34" charset="0"/>
              <a:buNone/>
            </a:pPr>
            <a:r>
              <a:rPr lang="sv-SE" sz="1200" b="0" dirty="0"/>
              <a:t>VAD BEHÖVER VI GÖRA FÖR ATT RÖRA OSS I RIKTNING MOT MÅLET? </a:t>
            </a:r>
          </a:p>
          <a:p>
            <a:pPr marL="0" indent="0">
              <a:buFont typeface="Arial" panose="020B0604020202020204" pitchFamily="34" charset="0"/>
              <a:buNone/>
            </a:pPr>
            <a:endParaRPr lang="sv-SE" sz="1200" b="0" dirty="0"/>
          </a:p>
          <a:p>
            <a:pPr marL="0" indent="0">
              <a:buFont typeface="Arial" panose="020B0604020202020204" pitchFamily="34" charset="0"/>
              <a:buNone/>
            </a:pPr>
            <a:r>
              <a:rPr lang="sv-SE" sz="1200" b="0" dirty="0"/>
              <a:t>VI HAR UNDER VINTERN/VÅREN ARBETAT MED ATT IDENTIEFIERA VAD VI BEHÖVER GÖRA. EN STARK BIDRAGSGIVARE VAR DIGIBAROMETERN ELLER VÅRA BESÖK HOS ALLA ENHETER PÅ DERAS APT</a:t>
            </a:r>
          </a:p>
          <a:p>
            <a:pPr marL="0" indent="0">
              <a:buFont typeface="Arial" panose="020B0604020202020204" pitchFamily="34" charset="0"/>
              <a:buNone/>
            </a:pPr>
            <a:endParaRPr lang="sv-SE" sz="1200" b="0" dirty="0"/>
          </a:p>
          <a:p>
            <a:pPr marL="0" indent="0">
              <a:buFont typeface="Arial" panose="020B0604020202020204" pitchFamily="34" charset="0"/>
              <a:buNone/>
            </a:pPr>
            <a:r>
              <a:rPr lang="sv-SE" sz="1200" b="0" dirty="0"/>
              <a:t>DESSA HAR GETT OSS EN FÖRSTA INBLICK I VILKET ARBETE VI HAR FRAMFÖR OSS OCH HUR VI SKA PRIORITERA VI ÄR INTE KLARA, UTAN FORTSÄTTER HELA TIDEN LÄRA OSS OM VÅRA OCH VÅRA KUNDERS BEHOV. MEN VI BEHVÖER INTE VETA ALLT OM HUR VU HAR DET IDAG – FÖR VÅRT NULÄGE ÄNDRAS HELA TIDEN – DET VIKTIGA ÄR ATT VI KAN KOMMA IGÅNG OCH BÖRJA ARBETE MOT MÅLET</a:t>
            </a:r>
          </a:p>
          <a:p>
            <a:pPr marL="0" indent="0">
              <a:buFont typeface="Arial" panose="020B0604020202020204" pitchFamily="34" charset="0"/>
              <a:buNone/>
            </a:pPr>
            <a:endParaRPr lang="sv-SE" sz="1200" b="0" dirty="0"/>
          </a:p>
          <a:p>
            <a:pPr marL="0" indent="0">
              <a:buFont typeface="Arial" panose="020B0604020202020204" pitchFamily="34" charset="0"/>
              <a:buNone/>
            </a:pPr>
            <a:endParaRPr lang="sv-SE" sz="1200" b="0" dirty="0"/>
          </a:p>
          <a:p>
            <a:pPr marL="0" indent="0">
              <a:buFont typeface="Arial" panose="020B0604020202020204" pitchFamily="34" charset="0"/>
              <a:buNone/>
            </a:pPr>
            <a:endParaRPr lang="sv-SE" sz="1200" b="0" dirty="0"/>
          </a:p>
          <a:p>
            <a:pPr marL="0" indent="0">
              <a:buFont typeface="Arial" panose="020B0604020202020204" pitchFamily="34" charset="0"/>
              <a:buNone/>
            </a:pPr>
            <a:endParaRPr lang="sv-SE" sz="1200" b="0" dirty="0"/>
          </a:p>
          <a:p>
            <a:pPr marL="0" indent="0">
              <a:buFont typeface="Arial" panose="020B0604020202020204" pitchFamily="34" charset="0"/>
              <a:buNone/>
            </a:pPr>
            <a:endParaRPr lang="sv-SE" sz="1200" b="0" dirty="0"/>
          </a:p>
        </p:txBody>
      </p:sp>
      <p:sp>
        <p:nvSpPr>
          <p:cNvPr id="4" name="Platshållare för bildnummer 3"/>
          <p:cNvSpPr>
            <a:spLocks noGrp="1"/>
          </p:cNvSpPr>
          <p:nvPr>
            <p:ph type="sldNum" sz="quarter" idx="5"/>
          </p:nvPr>
        </p:nvSpPr>
        <p:spPr/>
        <p:txBody>
          <a:bodyPr/>
          <a:lstStyle/>
          <a:p>
            <a:fld id="{1A885D1D-61DE-406F-8114-F47C63AA3126}" type="slidenum">
              <a:rPr lang="sv-SE" smtClean="0"/>
              <a:t>2</a:t>
            </a:fld>
            <a:endParaRPr lang="sv-SE"/>
          </a:p>
        </p:txBody>
      </p:sp>
    </p:spTree>
    <p:extLst>
      <p:ext uri="{BB962C8B-B14F-4D97-AF65-F5344CB8AC3E}">
        <p14:creationId xmlns:p14="http://schemas.microsoft.com/office/powerpoint/2010/main" val="324237668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sv-SE" sz="1800" b="0" i="1" u="none" strike="noStrike" kern="1200" cap="none" spc="0" normalizeH="0" baseline="0" noProof="0" dirty="0">
                <a:ln>
                  <a:noFill/>
                </a:ln>
                <a:solidFill>
                  <a:prstClr val="black"/>
                </a:solidFill>
                <a:effectLst/>
                <a:uLnTx/>
                <a:uFillTx/>
                <a:latin typeface="Verdana"/>
                <a:ea typeface="+mn-ea"/>
                <a:cs typeface="+mn-cs"/>
              </a:rPr>
              <a:t>ANVÄNT LANTMÄTERIETS TRAPPA FÖR ATT STRUKTURERA INFORMATIONEN, och förstå i vilken ordning </a:t>
            </a:r>
            <a:r>
              <a:rPr kumimoji="0" lang="sv-SE" sz="1800" b="0" i="1" u="none" strike="noStrike" kern="1200" cap="none" spc="0" normalizeH="0" baseline="0" noProof="0" dirty="0" err="1">
                <a:ln>
                  <a:noFill/>
                </a:ln>
                <a:solidFill>
                  <a:prstClr val="black"/>
                </a:solidFill>
                <a:effectLst/>
                <a:uLnTx/>
                <a:uFillTx/>
                <a:latin typeface="Verdana"/>
                <a:ea typeface="+mn-ea"/>
                <a:cs typeface="+mn-cs"/>
              </a:rPr>
              <a:t>artbetet</a:t>
            </a:r>
            <a:r>
              <a:rPr kumimoji="0" lang="sv-SE" sz="1800" b="0" i="1" u="none" strike="noStrike" kern="1200" cap="none" spc="0" normalizeH="0" baseline="0" noProof="0" dirty="0">
                <a:ln>
                  <a:noFill/>
                </a:ln>
                <a:solidFill>
                  <a:prstClr val="black"/>
                </a:solidFill>
                <a:effectLst/>
                <a:uLnTx/>
                <a:uFillTx/>
                <a:latin typeface="Verdana"/>
                <a:ea typeface="+mn-ea"/>
                <a:cs typeface="+mn-cs"/>
              </a:rPr>
              <a:t> ska adresseras för att ge bäst värde</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sv-SE" sz="1800" b="0" i="1" u="none" strike="noStrike" kern="1200" cap="none" spc="0" normalizeH="0" baseline="0" noProof="0" dirty="0">
              <a:ln>
                <a:noFill/>
              </a:ln>
              <a:solidFill>
                <a:prstClr val="black"/>
              </a:solidFill>
              <a:effectLst/>
              <a:uLnTx/>
              <a:uFillTx/>
              <a:latin typeface="Verdana"/>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sv-SE" sz="1800" b="0" i="1" u="none" strike="noStrike" kern="1200" cap="none" spc="0" normalizeH="0" baseline="0" noProof="0" dirty="0">
                <a:ln>
                  <a:noFill/>
                </a:ln>
                <a:solidFill>
                  <a:prstClr val="black"/>
                </a:solidFill>
                <a:effectLst/>
                <a:uLnTx/>
                <a:uFillTx/>
                <a:latin typeface="Verdana"/>
                <a:ea typeface="+mn-ea"/>
                <a:cs typeface="+mn-cs"/>
              </a:rPr>
              <a:t>Digitalisera, samla, strukturera och tillgängliggöra data</a:t>
            </a:r>
            <a:endParaRPr kumimoji="0" lang="sv-SE" sz="1800" b="0" i="0" u="none" strike="noStrike" kern="1200" cap="none" spc="0" normalizeH="0" baseline="0" noProof="0" dirty="0">
              <a:ln>
                <a:noFill/>
              </a:ln>
              <a:solidFill>
                <a:prstClr val="black"/>
              </a:solidFill>
              <a:effectLst/>
              <a:uLnTx/>
              <a:uFillTx/>
              <a:latin typeface="Verdana"/>
              <a:ea typeface="+mn-ea"/>
              <a:cs typeface="+mn-cs"/>
            </a:endParaRPr>
          </a:p>
          <a:p>
            <a:pPr marL="0" marR="0" lvl="0" indent="0" algn="l" defTabSz="914400" rtl="0" eaLnBrk="1" fontAlgn="auto" latinLnBrk="0" hangingPunct="1">
              <a:lnSpc>
                <a:spcPct val="100000"/>
              </a:lnSpc>
              <a:spcBef>
                <a:spcPts val="600"/>
              </a:spcBef>
              <a:spcAft>
                <a:spcPts val="0"/>
              </a:spcAft>
              <a:buClrTx/>
              <a:buSzTx/>
              <a:buFontTx/>
              <a:buNone/>
              <a:tabLst/>
              <a:defRPr/>
            </a:pPr>
            <a:r>
              <a:rPr kumimoji="0" lang="sv-SE" sz="1200" b="1" i="0" u="none" strike="noStrike" kern="1200" cap="none" spc="0" normalizeH="0" baseline="0" noProof="0" dirty="0">
                <a:ln>
                  <a:noFill/>
                </a:ln>
                <a:solidFill>
                  <a:prstClr val="black"/>
                </a:solidFill>
                <a:effectLst/>
                <a:uLnTx/>
                <a:uFillTx/>
                <a:latin typeface="Verdana"/>
                <a:ea typeface="+mn-ea"/>
                <a:cs typeface="+mn-cs"/>
              </a:rPr>
              <a:t>Kräver</a:t>
            </a:r>
            <a:r>
              <a:rPr kumimoji="0" lang="sv-SE" sz="1200" b="0" i="0" u="none" strike="noStrike" kern="1200" cap="none" spc="0" normalizeH="0" baseline="0" noProof="0" dirty="0">
                <a:ln>
                  <a:noFill/>
                </a:ln>
                <a:solidFill>
                  <a:prstClr val="black"/>
                </a:solidFill>
                <a:effectLst/>
                <a:uLnTx/>
                <a:uFillTx/>
                <a:latin typeface="Verdana"/>
                <a:ea typeface="+mn-ea"/>
                <a:cs typeface="+mn-cs"/>
              </a:rPr>
              <a:t>: standardiserade informationsmängder</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sv-SE" sz="1200" b="0" i="0" u="none" strike="noStrike" kern="1200" cap="none" spc="0" normalizeH="0" baseline="0" noProof="0" dirty="0">
                <a:ln>
                  <a:noFill/>
                </a:ln>
                <a:solidFill>
                  <a:prstClr val="black"/>
                </a:solidFill>
                <a:effectLst/>
                <a:uLnTx/>
                <a:uFillTx/>
                <a:latin typeface="Verdana"/>
                <a:ea typeface="+mn-ea"/>
                <a:cs typeface="+mn-cs"/>
              </a:rPr>
              <a:t>Utpekade informationsägare</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sv-SE" sz="1200" b="0" i="0" u="none" strike="noStrike" kern="1200" cap="none" spc="0" normalizeH="0" baseline="0" noProof="0" dirty="0">
                <a:ln>
                  <a:noFill/>
                </a:ln>
                <a:solidFill>
                  <a:prstClr val="black"/>
                </a:solidFill>
                <a:effectLst/>
                <a:uLnTx/>
                <a:uFillTx/>
                <a:latin typeface="Verdana"/>
                <a:ea typeface="+mn-ea"/>
                <a:cs typeface="+mn-cs"/>
              </a:rPr>
              <a:t>God versionshantering/bra metadata</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sv-SE" sz="1200" b="0" i="0" u="none" strike="noStrike" kern="1200" cap="none" spc="0" normalizeH="0" baseline="0" noProof="0" dirty="0">
              <a:ln>
                <a:noFill/>
              </a:ln>
              <a:solidFill>
                <a:prstClr val="black"/>
              </a:solidFill>
              <a:effectLst/>
              <a:uLnTx/>
              <a:uFillTx/>
              <a:latin typeface="Verdana"/>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sv-SE" sz="1800" b="0" i="1" u="none" strike="noStrike" kern="1200" cap="none" spc="0" normalizeH="0" baseline="0" noProof="0" dirty="0">
                <a:ln>
                  <a:noFill/>
                </a:ln>
                <a:solidFill>
                  <a:prstClr val="black"/>
                </a:solidFill>
                <a:effectLst/>
                <a:uLnTx/>
                <a:uFillTx/>
                <a:latin typeface="Verdana"/>
                <a:ea typeface="+mn-ea"/>
                <a:cs typeface="+mn-cs"/>
              </a:rPr>
              <a:t>Digitalisera arbetsflödet</a:t>
            </a:r>
          </a:p>
          <a:p>
            <a:pPr marL="0" marR="0" lvl="0" indent="0" algn="l" defTabSz="914400" rtl="0" eaLnBrk="1" fontAlgn="auto" latinLnBrk="0" hangingPunct="1">
              <a:lnSpc>
                <a:spcPct val="100000"/>
              </a:lnSpc>
              <a:spcBef>
                <a:spcPts val="600"/>
              </a:spcBef>
              <a:spcAft>
                <a:spcPts val="0"/>
              </a:spcAft>
              <a:buClrTx/>
              <a:buSzTx/>
              <a:buFontTx/>
              <a:buNone/>
              <a:tabLst/>
              <a:defRPr/>
            </a:pPr>
            <a:r>
              <a:rPr kumimoji="0" lang="sv-SE" sz="1200" b="1" i="0" u="none" strike="noStrike" kern="1200" cap="none" spc="0" normalizeH="0" baseline="0" noProof="0" dirty="0">
                <a:ln>
                  <a:noFill/>
                </a:ln>
                <a:solidFill>
                  <a:prstClr val="black"/>
                </a:solidFill>
                <a:effectLst/>
                <a:uLnTx/>
                <a:uFillTx/>
                <a:latin typeface="Verdana"/>
                <a:ea typeface="+mn-ea"/>
                <a:cs typeface="+mn-cs"/>
              </a:rPr>
              <a:t>Kräver</a:t>
            </a:r>
            <a:r>
              <a:rPr kumimoji="0" lang="sv-SE" sz="1200" b="0" i="0" u="none" strike="noStrike" kern="1200" cap="none" spc="0" normalizeH="0" baseline="0" noProof="0" dirty="0">
                <a:ln>
                  <a:noFill/>
                </a:ln>
                <a:solidFill>
                  <a:prstClr val="black"/>
                </a:solidFill>
                <a:effectLst/>
                <a:uLnTx/>
                <a:uFillTx/>
                <a:latin typeface="Verdana"/>
                <a:ea typeface="+mn-ea"/>
                <a:cs typeface="+mn-cs"/>
              </a:rPr>
              <a:t>: standardiserade effektiva processer – tidiga mänskliga möten med stöd av digitala verktyg</a:t>
            </a:r>
          </a:p>
          <a:p>
            <a:pPr>
              <a:lnSpc>
                <a:spcPct val="107000"/>
              </a:lnSpc>
              <a:spcAft>
                <a:spcPts val="800"/>
              </a:spcAft>
            </a:pPr>
            <a:r>
              <a:rPr lang="sv-SE" sz="1100" b="0" i="0" dirty="0">
                <a:effectLst/>
                <a:latin typeface="Calibri" panose="020F0502020204030204" pitchFamily="34" charset="0"/>
                <a:ea typeface="Calibri" panose="020F0502020204030204" pitchFamily="34" charset="0"/>
                <a:cs typeface="Times New Roman" panose="02020603050405020304" pitchFamily="18" charset="0"/>
              </a:rPr>
              <a:t>I processens olika steg ska informationen flöda digitalt och återanvändas. Aktörer i processen kommer att behöva samordna sig för att harmonisera arbetsflöden. </a:t>
            </a:r>
            <a:r>
              <a:rPr lang="sv-SE" sz="1200" b="0" i="0" dirty="0">
                <a:effectLst/>
                <a:latin typeface="Calibri" panose="020F0502020204030204" pitchFamily="34" charset="0"/>
                <a:ea typeface="Times New Roman" panose="02020603050405020304" pitchFamily="18" charset="0"/>
              </a:rPr>
              <a:t>Ansvar och roller behöver förtydligas. </a:t>
            </a:r>
          </a:p>
          <a:p>
            <a:pPr>
              <a:lnSpc>
                <a:spcPct val="107000"/>
              </a:lnSpc>
              <a:spcAft>
                <a:spcPts val="800"/>
              </a:spcAft>
            </a:pPr>
            <a:r>
              <a:rPr lang="sv-SE" sz="1200" b="0" i="0" dirty="0">
                <a:effectLst/>
                <a:latin typeface="Calibri" panose="020F0502020204030204" pitchFamily="34" charset="0"/>
                <a:ea typeface="Times New Roman" panose="02020603050405020304" pitchFamily="18" charset="0"/>
              </a:rPr>
              <a:t>Att övergå till ett digitalt arbetssätt </a:t>
            </a:r>
            <a:r>
              <a:rPr lang="sv-SE" sz="1200" b="1" i="0" dirty="0">
                <a:effectLst/>
                <a:latin typeface="Calibri" panose="020F0502020204030204" pitchFamily="34" charset="0"/>
                <a:ea typeface="Times New Roman" panose="02020603050405020304" pitchFamily="18" charset="0"/>
              </a:rPr>
              <a:t>påverkar alltid processen</a:t>
            </a:r>
            <a:r>
              <a:rPr lang="sv-SE" sz="1200" b="0" i="0" dirty="0">
                <a:effectLst/>
                <a:latin typeface="Calibri" panose="020F0502020204030204" pitchFamily="34" charset="0"/>
                <a:ea typeface="Times New Roman" panose="02020603050405020304" pitchFamily="18" charset="0"/>
              </a:rPr>
              <a:t>.</a:t>
            </a:r>
          </a:p>
          <a:p>
            <a:pPr>
              <a:spcAft>
                <a:spcPts val="0"/>
              </a:spcAft>
            </a:pPr>
            <a:r>
              <a:rPr lang="sv-SE" sz="1200" b="0" dirty="0">
                <a:effectLst/>
                <a:latin typeface="Calibri" panose="020F0502020204030204" pitchFamily="34" charset="0"/>
                <a:ea typeface="Times New Roman" panose="02020603050405020304" pitchFamily="18" charset="0"/>
              </a:rPr>
              <a:t>Ett digitalt arbetsflöde blir aldrig effektivt om informationen inte uppfyller kraven på </a:t>
            </a:r>
            <a:r>
              <a:rPr lang="sv-SE" sz="1200" b="1" dirty="0">
                <a:effectLst/>
                <a:latin typeface="Calibri" panose="020F0502020204030204" pitchFamily="34" charset="0"/>
                <a:ea typeface="Times New Roman" panose="02020603050405020304" pitchFamily="18" charset="0"/>
              </a:rPr>
              <a:t>kvalitet, användbarhet och tillgänglighet</a:t>
            </a:r>
            <a:r>
              <a:rPr lang="sv-SE" sz="1200" b="0" dirty="0">
                <a:effectLst/>
                <a:latin typeface="Calibri" panose="020F0502020204030204" pitchFamily="34" charset="0"/>
                <a:ea typeface="Times New Roman" panose="02020603050405020304" pitchFamily="18" charset="0"/>
              </a:rPr>
              <a:t>. Det är därför viktigt att förstå att steg 1 i Färdplanen Digitalisera informationen är en förutsättning för att arbetsflödet ska kunna bli digitalt.</a:t>
            </a:r>
            <a:endParaRPr lang="sv-SE" sz="1200" b="0" dirty="0">
              <a:effectLst/>
              <a:latin typeface="Times New Roman" panose="02020603050405020304" pitchFamily="18" charset="0"/>
              <a:ea typeface="Times New Roman" panose="02020603050405020304" pitchFamily="18"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sv-SE" sz="1200" b="0" i="0" u="none" strike="noStrike" kern="1200" cap="none" spc="0" normalizeH="0" baseline="0" noProof="0" dirty="0">
              <a:ln>
                <a:noFill/>
              </a:ln>
              <a:solidFill>
                <a:prstClr val="black"/>
              </a:solidFill>
              <a:effectLst/>
              <a:uLnTx/>
              <a:uFillTx/>
              <a:latin typeface="Verdana"/>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sv-SE" sz="1800" b="0" i="1" u="none" strike="noStrike" kern="1200" cap="none" spc="0" normalizeH="0" baseline="0" noProof="0" dirty="0">
                <a:ln>
                  <a:noFill/>
                </a:ln>
                <a:solidFill>
                  <a:prstClr val="black"/>
                </a:solidFill>
                <a:effectLst/>
                <a:uLnTx/>
                <a:uFillTx/>
                <a:latin typeface="Verdana"/>
                <a:ea typeface="+mn-ea"/>
                <a:cs typeface="+mn-cs"/>
              </a:rPr>
              <a:t>Möjliggör digital dialog.</a:t>
            </a:r>
          </a:p>
          <a:p>
            <a:pPr marL="0" marR="0" lvl="0" indent="0" algn="l" defTabSz="914400" rtl="0" eaLnBrk="1" fontAlgn="auto" latinLnBrk="0" hangingPunct="1">
              <a:lnSpc>
                <a:spcPct val="100000"/>
              </a:lnSpc>
              <a:spcBef>
                <a:spcPts val="600"/>
              </a:spcBef>
              <a:spcAft>
                <a:spcPts val="0"/>
              </a:spcAft>
              <a:buClrTx/>
              <a:buSzTx/>
              <a:buFontTx/>
              <a:buNone/>
              <a:tabLst/>
              <a:defRPr/>
            </a:pPr>
            <a:r>
              <a:rPr kumimoji="0" lang="sv-SE" sz="1200" b="1" i="0" u="none" strike="noStrike" kern="1200" cap="none" spc="0" normalizeH="0" baseline="0" noProof="0" dirty="0">
                <a:ln>
                  <a:noFill/>
                </a:ln>
                <a:solidFill>
                  <a:prstClr val="black"/>
                </a:solidFill>
                <a:effectLst/>
                <a:uLnTx/>
                <a:uFillTx/>
                <a:latin typeface="Verdana"/>
                <a:ea typeface="+mn-ea"/>
                <a:cs typeface="+mn-cs"/>
              </a:rPr>
              <a:t>Kräver</a:t>
            </a:r>
            <a:r>
              <a:rPr kumimoji="0" lang="sv-SE" sz="1200" b="0" i="0" u="none" strike="noStrike" kern="1200" cap="none" spc="0" normalizeH="0" baseline="0" noProof="0" dirty="0">
                <a:ln>
                  <a:noFill/>
                </a:ln>
                <a:solidFill>
                  <a:prstClr val="black"/>
                </a:solidFill>
                <a:effectLst/>
                <a:uLnTx/>
                <a:uFillTx/>
                <a:latin typeface="Verdana"/>
                <a:ea typeface="+mn-ea"/>
                <a:cs typeface="+mn-cs"/>
              </a:rPr>
              <a:t>: Juridisk utveckling/tolkning</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sv-SE" sz="1200" b="0" i="0" u="none" strike="noStrike" kern="1200" cap="none" spc="0" normalizeH="0" baseline="0" noProof="0" dirty="0">
                <a:ln>
                  <a:noFill/>
                </a:ln>
                <a:solidFill>
                  <a:prstClr val="black"/>
                </a:solidFill>
                <a:effectLst/>
                <a:uLnTx/>
                <a:uFillTx/>
                <a:latin typeface="Verdana"/>
                <a:ea typeface="+mn-ea"/>
                <a:cs typeface="+mn-cs"/>
              </a:rPr>
              <a:t>Öppna data</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sv-SE" sz="1200" b="0" i="0" u="none" strike="noStrike" kern="1200" cap="none" spc="0" normalizeH="0" baseline="0" noProof="0" dirty="0">
                <a:ln>
                  <a:noFill/>
                </a:ln>
                <a:solidFill>
                  <a:prstClr val="black"/>
                </a:solidFill>
                <a:effectLst/>
                <a:uLnTx/>
                <a:uFillTx/>
                <a:latin typeface="Verdana"/>
                <a:ea typeface="+mn-ea"/>
                <a:cs typeface="+mn-cs"/>
              </a:rPr>
              <a:t>Säkra e-leg</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sv-SE" sz="1200" b="0" i="0" u="none" strike="noStrike" kern="1200" cap="none" spc="0" normalizeH="0" baseline="0" noProof="0" dirty="0">
                <a:ln>
                  <a:noFill/>
                </a:ln>
                <a:solidFill>
                  <a:prstClr val="black"/>
                </a:solidFill>
                <a:effectLst/>
                <a:uLnTx/>
                <a:uFillTx/>
                <a:latin typeface="Verdana"/>
                <a:ea typeface="+mn-ea"/>
                <a:cs typeface="+mn-cs"/>
              </a:rPr>
              <a:t>Standardiserade överföringsformat</a:t>
            </a:r>
          </a:p>
          <a:p>
            <a:r>
              <a:rPr lang="sv-SE" sz="1200" b="0" i="0" kern="1200" dirty="0">
                <a:solidFill>
                  <a:schemeClr val="tx1"/>
                </a:solidFill>
                <a:effectLst/>
                <a:latin typeface="+mn-lt"/>
                <a:ea typeface="+mn-ea"/>
                <a:cs typeface="+mn-cs"/>
              </a:rPr>
              <a:t>Digital dialog - kommunikation med medborgare i samband med ärendehandläggning, enkäter, medborgardialog, digitala möten, chattar, sociala medier mm. </a:t>
            </a:r>
          </a:p>
          <a:p>
            <a:r>
              <a:rPr lang="sv-SE" sz="1200" b="1" i="0" kern="1200" dirty="0">
                <a:solidFill>
                  <a:schemeClr val="tx1"/>
                </a:solidFill>
                <a:effectLst/>
                <a:latin typeface="+mn-lt"/>
                <a:ea typeface="+mn-ea"/>
                <a:cs typeface="+mn-cs"/>
              </a:rPr>
              <a:t>Digital dialog blir naturlig och nödvändig när informationen och arbetsflödet är digitalt.</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sv-SE" sz="1200" b="0" i="0" u="none" strike="noStrike" kern="1200" cap="none" spc="0" normalizeH="0" baseline="0" noProof="0" dirty="0">
                <a:ln>
                  <a:noFill/>
                </a:ln>
                <a:solidFill>
                  <a:prstClr val="black"/>
                </a:solidFill>
                <a:effectLst/>
                <a:uLnTx/>
                <a:uFillTx/>
                <a:latin typeface="+mn-lt"/>
                <a:ea typeface="+mn-ea"/>
                <a:cs typeface="+mn-cs"/>
              </a:rPr>
              <a:t>Att både information och process är digital och standardiserad är en förutsättning för att smarta verktyg för dialog ska kunna utvecklas. Det är alltså minst lika viktigt att arbeta med steg 1 och 2 i färdplanen för att dialogen ska kunna bli effektiv, begriplig och digital.</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sv-SE" sz="1200" b="0" i="0" u="none" strike="noStrike" kern="1200" cap="none" spc="0" normalizeH="0" baseline="0" noProof="0" dirty="0">
              <a:ln>
                <a:noFill/>
              </a:ln>
              <a:solidFill>
                <a:prstClr val="black"/>
              </a:solidFill>
              <a:effectLst/>
              <a:uLnTx/>
              <a:uFillTx/>
              <a:latin typeface="Verdana"/>
              <a:ea typeface="+mn-ea"/>
              <a:cs typeface="+mn-cs"/>
            </a:endParaRPr>
          </a:p>
          <a:p>
            <a:pPr>
              <a:spcAft>
                <a:spcPts val="0"/>
              </a:spcAft>
            </a:pPr>
            <a:r>
              <a:rPr lang="sv-SE" sz="1200" b="0" i="0" dirty="0">
                <a:effectLst/>
                <a:latin typeface="Calibri" panose="020F0502020204030204" pitchFamily="34" charset="0"/>
                <a:ea typeface="Calibri" panose="020F0502020204030204" pitchFamily="34" charset="0"/>
                <a:cs typeface="Times New Roman" panose="02020603050405020304" pitchFamily="18" charset="0"/>
              </a:rPr>
              <a:t>Data är drivkraften i den digitala transformationen. Vi måste samla in och strukturera vår information digitalt. </a:t>
            </a:r>
          </a:p>
          <a:p>
            <a:pPr>
              <a:lnSpc>
                <a:spcPct val="107000"/>
              </a:lnSpc>
              <a:spcAft>
                <a:spcPts val="800"/>
              </a:spcAft>
            </a:pPr>
            <a:r>
              <a:rPr lang="sv-SE" sz="1200" b="0" i="0" dirty="0">
                <a:effectLst/>
                <a:latin typeface="Calibri" panose="020F0502020204030204" pitchFamily="34" charset="0"/>
                <a:ea typeface="Calibri" panose="020F0502020204030204" pitchFamily="34" charset="0"/>
                <a:cs typeface="Times New Roman" panose="02020603050405020304" pitchFamily="18" charset="0"/>
              </a:rPr>
              <a:t>Dataägare och informationsansvariga blir allt viktigare roller. </a:t>
            </a:r>
          </a:p>
          <a:p>
            <a:pPr>
              <a:lnSpc>
                <a:spcPct val="107000"/>
              </a:lnSpc>
              <a:spcAft>
                <a:spcPts val="800"/>
              </a:spcAft>
            </a:pPr>
            <a:r>
              <a:rPr lang="sv-SE" sz="1200" b="0" i="0" dirty="0">
                <a:effectLst/>
                <a:latin typeface="Calibri" panose="020F0502020204030204" pitchFamily="34" charset="0"/>
                <a:ea typeface="Calibri" panose="020F0502020204030204" pitchFamily="34" charset="0"/>
                <a:cs typeface="Times New Roman" panose="02020603050405020304" pitchFamily="18" charset="0"/>
              </a:rPr>
              <a:t>Standard, metadata och versionshantering blir viktiga begrepp.</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sv-SE" sz="1200" b="0" i="0" u="none" strike="noStrike" kern="1200" cap="none" spc="0" normalizeH="0" baseline="0" noProof="0" dirty="0">
                <a:ln>
                  <a:noFill/>
                </a:ln>
                <a:solidFill>
                  <a:prstClr val="black"/>
                </a:solidFill>
                <a:effectLst/>
                <a:uLnTx/>
                <a:uFillTx/>
                <a:latin typeface="Calibri" panose="020F0502020204030204" pitchFamily="34" charset="0"/>
                <a:ea typeface="Times New Roman" panose="02020603050405020304" pitchFamily="18" charset="0"/>
                <a:cs typeface="+mn-cs"/>
              </a:rPr>
              <a:t>Information som finns som PDF är visserligen digital men eftersom en PDF inte kan återanvändas på annat sätt än att läsas av en människa räcker den inte för att bygga en digital process.</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sv-SE" sz="1200" b="0" i="0" u="none" strike="noStrike" kern="1200" cap="none" spc="0" normalizeH="0" baseline="0" noProof="0" dirty="0">
                <a:ln>
                  <a:noFill/>
                </a:ln>
                <a:solidFill>
                  <a:prstClr val="black"/>
                </a:solidFill>
                <a:effectLst/>
                <a:uLnTx/>
                <a:uFillTx/>
                <a:latin typeface="Calibri" panose="020F0502020204030204" pitchFamily="34" charset="0"/>
                <a:ea typeface="Times New Roman" panose="02020603050405020304" pitchFamily="18" charset="0"/>
                <a:cs typeface="+mn-cs"/>
              </a:rPr>
              <a:t>Kanske ge ett exempel. Vikten av kvalitet i fastighetsbilden. </a:t>
            </a:r>
            <a:endParaRPr kumimoji="0" lang="sv-SE" sz="1200" b="0" i="0" u="none" strike="noStrike" kern="1200" cap="none" spc="0" normalizeH="0" baseline="0" noProof="0" dirty="0">
              <a:ln>
                <a:noFill/>
              </a:ln>
              <a:solidFill>
                <a:prstClr val="black"/>
              </a:solidFill>
              <a:effectLst/>
              <a:uLnTx/>
              <a:uFillTx/>
              <a:latin typeface="Times New Roman" panose="02020603050405020304" pitchFamily="18" charset="0"/>
              <a:ea typeface="Times New Roman" panose="02020603050405020304" pitchFamily="18" charset="0"/>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sv-SE" sz="1200" b="0" i="0" u="none" strike="noStrike" kern="1200" cap="none" spc="0" normalizeH="0" baseline="0" noProof="0" dirty="0">
              <a:ln>
                <a:noFill/>
              </a:ln>
              <a:solidFill>
                <a:prstClr val="black"/>
              </a:solidFill>
              <a:effectLst/>
              <a:uLnTx/>
              <a:uFillTx/>
              <a:latin typeface="Verdana"/>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sv-SE" sz="1800" b="0" i="1" u="none" strike="noStrike" kern="1200" cap="none" spc="0" normalizeH="0" baseline="0" noProof="0" dirty="0">
                <a:ln>
                  <a:noFill/>
                </a:ln>
                <a:solidFill>
                  <a:prstClr val="black"/>
                </a:solidFill>
                <a:effectLst/>
                <a:uLnTx/>
                <a:uFillTx/>
                <a:latin typeface="Verdana"/>
                <a:ea typeface="+mn-ea"/>
                <a:cs typeface="+mn-cs"/>
              </a:rPr>
              <a:t>Automatisera</a:t>
            </a:r>
          </a:p>
          <a:p>
            <a:pPr marL="0" marR="0" lvl="0" indent="0" algn="l" defTabSz="914400" rtl="0" eaLnBrk="1" fontAlgn="auto" latinLnBrk="0" hangingPunct="1">
              <a:lnSpc>
                <a:spcPct val="100000"/>
              </a:lnSpc>
              <a:spcBef>
                <a:spcPts val="600"/>
              </a:spcBef>
              <a:spcAft>
                <a:spcPts val="0"/>
              </a:spcAft>
              <a:buClrTx/>
              <a:buSzTx/>
              <a:buFontTx/>
              <a:buNone/>
              <a:tabLst/>
              <a:defRPr/>
            </a:pPr>
            <a:r>
              <a:rPr kumimoji="0" lang="sv-SE" sz="1200" b="1" i="0" u="none" strike="noStrike" kern="1200" cap="none" spc="0" normalizeH="0" baseline="0" noProof="0" dirty="0">
                <a:ln>
                  <a:noFill/>
                </a:ln>
                <a:solidFill>
                  <a:prstClr val="black"/>
                </a:solidFill>
                <a:effectLst/>
                <a:uLnTx/>
                <a:uFillTx/>
                <a:latin typeface="Verdana"/>
                <a:ea typeface="+mn-ea"/>
                <a:cs typeface="+mn-cs"/>
              </a:rPr>
              <a:t>Kräver</a:t>
            </a:r>
            <a:r>
              <a:rPr kumimoji="0" lang="sv-SE" sz="1200" b="0" i="0" u="none" strike="noStrike" kern="1200" cap="none" spc="0" normalizeH="0" baseline="0" noProof="0" dirty="0">
                <a:ln>
                  <a:noFill/>
                </a:ln>
                <a:solidFill>
                  <a:prstClr val="black"/>
                </a:solidFill>
                <a:effectLst/>
                <a:uLnTx/>
                <a:uFillTx/>
                <a:latin typeface="Verdana"/>
                <a:ea typeface="+mn-ea"/>
                <a:cs typeface="+mn-cs"/>
              </a:rPr>
              <a:t>: Juridisk utveckling</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sv-SE" sz="1200" b="0" i="0" u="none" strike="noStrike" kern="1200" cap="none" spc="0" normalizeH="0" baseline="0" noProof="0" dirty="0">
                <a:ln>
                  <a:noFill/>
                </a:ln>
                <a:solidFill>
                  <a:prstClr val="black"/>
                </a:solidFill>
                <a:effectLst/>
                <a:uLnTx/>
                <a:uFillTx/>
                <a:latin typeface="Verdana"/>
                <a:ea typeface="+mn-ea"/>
                <a:cs typeface="+mn-cs"/>
              </a:rPr>
              <a:t>Ändrat </a:t>
            </a:r>
            <a:r>
              <a:rPr kumimoji="0" lang="sv-SE" sz="1200" b="0" i="0" u="none" strike="noStrike" kern="1200" cap="none" spc="0" normalizeH="0" baseline="0" noProof="0" dirty="0" err="1">
                <a:ln>
                  <a:noFill/>
                </a:ln>
                <a:solidFill>
                  <a:prstClr val="black"/>
                </a:solidFill>
                <a:effectLst/>
                <a:uLnTx/>
                <a:uFillTx/>
                <a:latin typeface="Verdana"/>
                <a:ea typeface="+mn-ea"/>
                <a:cs typeface="+mn-cs"/>
              </a:rPr>
              <a:t>mindset</a:t>
            </a:r>
            <a:endParaRPr kumimoji="0" lang="sv-SE" sz="1200" b="0" i="0" u="none" strike="noStrike" kern="1200" cap="none" spc="0" normalizeH="0" baseline="0" noProof="0" dirty="0">
              <a:ln>
                <a:noFill/>
              </a:ln>
              <a:solidFill>
                <a:prstClr val="black"/>
              </a:solidFill>
              <a:effectLst/>
              <a:uLnTx/>
              <a:uFillTx/>
              <a:latin typeface="Verdana"/>
              <a:ea typeface="+mn-ea"/>
              <a:cs typeface="+mn-cs"/>
            </a:endParaRPr>
          </a:p>
          <a:p>
            <a:endParaRPr lang="sv-SE" dirty="0"/>
          </a:p>
          <a:p>
            <a:pPr>
              <a:spcAft>
                <a:spcPts val="0"/>
              </a:spcAft>
            </a:pPr>
            <a:r>
              <a:rPr lang="sv-SE" sz="1200" b="0" i="0" dirty="0">
                <a:effectLst/>
                <a:latin typeface="Calibri" panose="020F0502020204030204" pitchFamily="34" charset="0"/>
                <a:ea typeface="Calibri" panose="020F0502020204030204" pitchFamily="34" charset="0"/>
                <a:cs typeface="Times New Roman" panose="02020603050405020304" pitchFamily="18" charset="0"/>
              </a:rPr>
              <a:t>Automatisering kan innebära allt från:</a:t>
            </a:r>
          </a:p>
          <a:p>
            <a:pPr>
              <a:spcAft>
                <a:spcPts val="0"/>
              </a:spcAft>
            </a:pPr>
            <a:r>
              <a:rPr lang="sv-SE" sz="1200" b="0" i="0" dirty="0">
                <a:effectLst/>
                <a:latin typeface="Calibri" panose="020F0502020204030204" pitchFamily="34" charset="0"/>
                <a:ea typeface="Calibri" panose="020F0502020204030204" pitchFamily="34" charset="0"/>
                <a:cs typeface="Times New Roman" panose="02020603050405020304" pitchFamily="18" charset="0"/>
              </a:rPr>
              <a:t>-att låta en robot registrera och fördela nya ärenden i ett ärendehanteringssystem, </a:t>
            </a:r>
          </a:p>
          <a:p>
            <a:pPr>
              <a:spcAft>
                <a:spcPts val="0"/>
              </a:spcAft>
            </a:pPr>
            <a:r>
              <a:rPr lang="sv-SE" sz="1200" b="0" i="0" dirty="0">
                <a:effectLst/>
                <a:latin typeface="Calibri" panose="020F0502020204030204" pitchFamily="34" charset="0"/>
                <a:ea typeface="Calibri" panose="020F0502020204030204" pitchFamily="34" charset="0"/>
                <a:cs typeface="Times New Roman" panose="02020603050405020304" pitchFamily="18" charset="0"/>
              </a:rPr>
              <a:t>-till att hantera hela eller delar av en ärendehandläggning,</a:t>
            </a:r>
          </a:p>
          <a:p>
            <a:pPr>
              <a:spcAft>
                <a:spcPts val="0"/>
              </a:spcAft>
            </a:pPr>
            <a:r>
              <a:rPr lang="sv-SE" sz="1200" b="0" i="0" dirty="0">
                <a:effectLst/>
                <a:latin typeface="Calibri" panose="020F0502020204030204" pitchFamily="34" charset="0"/>
                <a:ea typeface="Calibri" panose="020F0502020204030204" pitchFamily="34" charset="0"/>
                <a:cs typeface="Times New Roman" panose="02020603050405020304" pitchFamily="18" charset="0"/>
              </a:rPr>
              <a:t>-för att slutligen fatta beslut och avsluta ärendet. </a:t>
            </a:r>
          </a:p>
          <a:p>
            <a:pPr>
              <a:lnSpc>
                <a:spcPct val="107000"/>
              </a:lnSpc>
              <a:spcAft>
                <a:spcPts val="800"/>
              </a:spcAft>
            </a:pPr>
            <a:r>
              <a:rPr lang="sv-SE" sz="1200" b="0" i="0" dirty="0">
                <a:effectLst/>
                <a:latin typeface="Calibri" panose="020F0502020204030204" pitchFamily="34" charset="0"/>
                <a:ea typeface="Calibri" panose="020F0502020204030204" pitchFamily="34" charset="0"/>
                <a:cs typeface="Times New Roman" panose="02020603050405020304" pitchFamily="18" charset="0"/>
              </a:rPr>
              <a:t>Automatiseringen behöver genomföras i små steg och i första hand för enklare rutinärenden. </a:t>
            </a:r>
          </a:p>
          <a:p>
            <a:pPr>
              <a:spcAft>
                <a:spcPts val="0"/>
              </a:spcAft>
            </a:pPr>
            <a:r>
              <a:rPr lang="sv-SE" sz="1200" b="0" i="0" dirty="0">
                <a:effectLst/>
                <a:latin typeface="Calibri" panose="020F0502020204030204" pitchFamily="34" charset="0"/>
                <a:ea typeface="Times New Roman" panose="02020603050405020304" pitchFamily="18" charset="0"/>
              </a:rPr>
              <a:t>Automatisering kommer att kräva juridisk lagutveckling men mycket går att göra redan idag. </a:t>
            </a:r>
          </a:p>
          <a:p>
            <a:pPr marL="0" marR="0" lvl="0" indent="0" algn="l" defTabSz="914400" rtl="0" eaLnBrk="1" fontAlgn="auto" latinLnBrk="0" hangingPunct="1">
              <a:lnSpc>
                <a:spcPct val="100000"/>
              </a:lnSpc>
              <a:spcBef>
                <a:spcPts val="0"/>
              </a:spcBef>
              <a:spcAft>
                <a:spcPts val="0"/>
              </a:spcAft>
              <a:buClrTx/>
              <a:buSzTx/>
              <a:buFontTx/>
              <a:buNone/>
              <a:tabLst/>
              <a:defRPr/>
            </a:pPr>
            <a:endParaRPr lang="sv-SE" sz="1200" b="0" dirty="0">
              <a:effectLst/>
              <a:latin typeface="Calibri" panose="020F0502020204030204" pitchFamily="34" charset="0"/>
              <a:ea typeface="Times New Roman" panose="02020603050405020304" pitchFamily="18"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sv-SE" sz="1200" b="0" dirty="0">
                <a:effectLst/>
                <a:latin typeface="Calibri" panose="020F0502020204030204" pitchFamily="34" charset="0"/>
                <a:ea typeface="Times New Roman" panose="02020603050405020304" pitchFamily="18" charset="0"/>
              </a:rPr>
              <a:t>Automatisering är endast möjlig när data, regelverk och processer är så entydiga att de kan hanteras med algoritmer för automatisering. För att kunna lyckas med automatisering måste man därför arbeta med de tidigare stegen i Färdplanen.  </a:t>
            </a:r>
            <a:endParaRPr lang="sv-SE" sz="1200" b="0" dirty="0">
              <a:effectLst/>
              <a:latin typeface="Times New Roman" panose="02020603050405020304" pitchFamily="18" charset="0"/>
              <a:ea typeface="Times New Roman" panose="02020603050405020304" pitchFamily="18" charset="0"/>
            </a:endParaRPr>
          </a:p>
          <a:p>
            <a:endParaRPr lang="sv-SE" dirty="0"/>
          </a:p>
        </p:txBody>
      </p:sp>
      <p:sp>
        <p:nvSpPr>
          <p:cNvPr id="4" name="Platshållare för bildnumm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1D7C44E-D831-43B8-A99D-5F0FEC847C36}" type="slidenum">
              <a:rPr kumimoji="0" lang="sv-SE"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a:t>
            </a:fld>
            <a:endParaRPr kumimoji="0" lang="sv-SE"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47375408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r>
              <a:rPr lang="sv-SE" dirty="0"/>
              <a:t>”SAKNAS” NÅGOT?</a:t>
            </a:r>
          </a:p>
          <a:p>
            <a:r>
              <a:rPr lang="sv-SE" dirty="0"/>
              <a:t>DET BEROR ANTINGEN PÅ ATT DET FINNS MED I ETT AV DESSA KLUSTER ELLER EVENTUELLT INTE ÄR NÅGOT SOM VI ANSER BIDRAR TILL MÅLBILDEN.</a:t>
            </a:r>
          </a:p>
          <a:p>
            <a:endParaRPr lang="sv-SE" dirty="0"/>
          </a:p>
          <a:p>
            <a:r>
              <a:rPr lang="sv-SE" dirty="0"/>
              <a:t>MEN DET BERTYDER INTE ATT DET ÄR RADDERAT FRÅN HÅRDDISKEN – BARA ATT VI INTE ADRESSERAR DET NU, GIVET DEN INFORAMTION VI HAR OCH VAD VI BEHÖVER GÖRA FÖRST</a:t>
            </a:r>
          </a:p>
          <a:p>
            <a:endParaRPr lang="sv-SE" dirty="0"/>
          </a:p>
          <a:p>
            <a:r>
              <a:rPr lang="sv-SE" dirty="0"/>
              <a:t>DETALJÖVERSIKT HÄR </a:t>
            </a:r>
            <a:r>
              <a:rPr lang="en-US" dirty="0" err="1">
                <a:hlinkClick r:id="rId3"/>
              </a:rPr>
              <a:t>Sammanställning</a:t>
            </a:r>
            <a:r>
              <a:rPr lang="en-US" dirty="0">
                <a:hlinkClick r:id="rId3"/>
              </a:rPr>
              <a:t> arbetspaket.xlsx</a:t>
            </a:r>
            <a:endParaRPr lang="sv-SE" dirty="0"/>
          </a:p>
          <a:p>
            <a:endParaRPr lang="sv-SE" dirty="0"/>
          </a:p>
        </p:txBody>
      </p:sp>
      <p:sp>
        <p:nvSpPr>
          <p:cNvPr id="4" name="Platshållare för bildnumm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1D7C44E-D831-43B8-A99D-5F0FEC847C36}" type="slidenum">
              <a:rPr kumimoji="0" lang="sv-SE"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a:t>
            </a:fld>
            <a:endParaRPr kumimoji="0" lang="sv-SE"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16111935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r>
              <a:rPr lang="sv-SE" dirty="0"/>
              <a:t>I VISSA FALL ÅTERKOMMER ETT ARBETSPAKET PÅ FLERA TRAPPSTEG, DET BEROR PÅ ATT DET BEHÖVER ARBETE PÅ FLER ÄN ETT OMRÅDE FÖR ATT NÅ FULL EFFEKT</a:t>
            </a:r>
          </a:p>
        </p:txBody>
      </p:sp>
      <p:sp>
        <p:nvSpPr>
          <p:cNvPr id="4" name="Platshållare för bildnumm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1D7C44E-D831-43B8-A99D-5F0FEC847C36}" type="slidenum">
              <a:rPr kumimoji="0" lang="sv-SE"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a:t>
            </a:fld>
            <a:endParaRPr kumimoji="0" lang="sv-SE"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11597792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r>
              <a:rPr lang="sv-SE" dirty="0"/>
              <a:t>I FLERA FALL FINNS DET ETT NATURLIGT FLÖDE MELLAN ARBETSPAKETEN, DÄR EN FÖRUTSÄTTNING ÄR ETT ANNAT ARBETSPAKET FÖR ATT KUNNA BÖRJA</a:t>
            </a:r>
          </a:p>
        </p:txBody>
      </p:sp>
      <p:sp>
        <p:nvSpPr>
          <p:cNvPr id="4" name="Platshållare för bildnumm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1D7C44E-D831-43B8-A99D-5F0FEC847C36}" type="slidenum">
              <a:rPr kumimoji="0" lang="sv-SE"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a:t>
            </a:fld>
            <a:endParaRPr kumimoji="0" lang="sv-SE"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20095364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sv-SE" dirty="0"/>
              <a:t>VARJE ARBETSPAKET KAN BETRAKTAS SOM ETT PROJEKT</a:t>
            </a:r>
          </a:p>
          <a:p>
            <a:endParaRPr lang="sv-SE" dirty="0"/>
          </a:p>
          <a:p>
            <a:r>
              <a:rPr lang="sv-SE" dirty="0"/>
              <a:t>VARJE PROJEKT SKA INLEDAS MED EN FÖRSTUDIE FÖR ATT VI SKA FÅ KOLL PÅ FRÅGOR SOM;</a:t>
            </a:r>
          </a:p>
          <a:p>
            <a:r>
              <a:rPr lang="sv-SE" dirty="0"/>
              <a:t>- VAD EXAKT BEHÖVER VI GÖRA? </a:t>
            </a:r>
          </a:p>
          <a:p>
            <a:r>
              <a:rPr lang="sv-SE" dirty="0"/>
              <a:t>- VILKA SKA GENOMFÖRA ARBETET? </a:t>
            </a:r>
          </a:p>
          <a:p>
            <a:r>
              <a:rPr lang="sv-SE" dirty="0"/>
              <a:t>- VAD KAN VI FÖRVÄNA OSS FÖR RESULTAT?</a:t>
            </a:r>
          </a:p>
          <a:p>
            <a:r>
              <a:rPr lang="sv-SE" dirty="0"/>
              <a:t>- HUR LÅNG TID KOMMER DET ATT TA?</a:t>
            </a:r>
          </a:p>
          <a:p>
            <a:r>
              <a:rPr lang="sv-SE" dirty="0"/>
              <a:t>- HUR MYCKET KOMMER DET ATT KOSTA?</a:t>
            </a:r>
          </a:p>
          <a:p>
            <a:endParaRPr lang="sv-SE" dirty="0"/>
          </a:p>
          <a:p>
            <a:r>
              <a:rPr lang="sv-SE" dirty="0"/>
              <a:t>DETTA GÅR SDS IGENOM TILLSAMMANS MED KÄRNVERKSAMHETEN </a:t>
            </a:r>
            <a:r>
              <a:rPr lang="sv-SE" b="1" dirty="0"/>
              <a:t>INNAN</a:t>
            </a:r>
            <a:r>
              <a:rPr lang="sv-SE" dirty="0"/>
              <a:t> DET PRESENTERAS FÖR STYRGRUPPEN FÖR BESLUT OCH PRIORITERING, SÅ ATT VI INTE STARTAR NÅGOT SOM VI INTE HAR FÖRMÅGA ATT GENOMFÖRA, EFTERSOM DET I STOR UTRSÄCKNING ÄR KÄRNEVERKSAMHETEN SOM SKA UTFÖRA ARBETET. </a:t>
            </a:r>
          </a:p>
        </p:txBody>
      </p:sp>
      <p:sp>
        <p:nvSpPr>
          <p:cNvPr id="4" name="Slide Number Placeholder 3"/>
          <p:cNvSpPr>
            <a:spLocks noGrp="1"/>
          </p:cNvSpPr>
          <p:nvPr>
            <p:ph type="sldNum" sz="quarter" idx="5"/>
          </p:nvPr>
        </p:nvSpPr>
        <p:spPr/>
        <p:txBody>
          <a:bodyPr/>
          <a:lstStyle/>
          <a:p>
            <a:fld id="{1A885D1D-61DE-406F-8114-F47C63AA3126}" type="slidenum">
              <a:rPr lang="sv-SE" smtClean="0"/>
              <a:t>7</a:t>
            </a:fld>
            <a:endParaRPr lang="sv-SE"/>
          </a:p>
        </p:txBody>
      </p:sp>
    </p:spTree>
    <p:extLst>
      <p:ext uri="{BB962C8B-B14F-4D97-AF65-F5344CB8AC3E}">
        <p14:creationId xmlns:p14="http://schemas.microsoft.com/office/powerpoint/2010/main" val="413813393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endParaRPr lang="sv-SE"/>
          </a:p>
        </p:txBody>
      </p:sp>
      <p:sp>
        <p:nvSpPr>
          <p:cNvPr id="4" name="Platshållare för bildnummer 3"/>
          <p:cNvSpPr>
            <a:spLocks noGrp="1"/>
          </p:cNvSpPr>
          <p:nvPr>
            <p:ph type="sldNum" sz="quarter" idx="5"/>
          </p:nvPr>
        </p:nvSpPr>
        <p:spPr/>
        <p:txBody>
          <a:bodyPr/>
          <a:lstStyle/>
          <a:p>
            <a:fld id="{1A885D1D-61DE-406F-8114-F47C63AA3126}" type="slidenum">
              <a:rPr lang="sv-SE" smtClean="0"/>
              <a:t>8</a:t>
            </a:fld>
            <a:endParaRPr lang="sv-SE"/>
          </a:p>
        </p:txBody>
      </p:sp>
    </p:spTree>
    <p:extLst>
      <p:ext uri="{BB962C8B-B14F-4D97-AF65-F5344CB8AC3E}">
        <p14:creationId xmlns:p14="http://schemas.microsoft.com/office/powerpoint/2010/main" val="1228513501"/>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3" Type="http://schemas.openxmlformats.org/officeDocument/2006/relationships/image" Target="../media/image6.svg"/><Relationship Id="rId2" Type="http://schemas.openxmlformats.org/officeDocument/2006/relationships/image" Target="../media/image5.png"/><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3" Type="http://schemas.openxmlformats.org/officeDocument/2006/relationships/image" Target="../media/image6.svg"/><Relationship Id="rId2" Type="http://schemas.openxmlformats.org/officeDocument/2006/relationships/image" Target="../media/image5.png"/><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3" Type="http://schemas.openxmlformats.org/officeDocument/2006/relationships/image" Target="../media/image6.svg"/><Relationship Id="rId2" Type="http://schemas.openxmlformats.org/officeDocument/2006/relationships/image" Target="../media/image5.png"/><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3" Type="http://schemas.openxmlformats.org/officeDocument/2006/relationships/image" Target="../media/image6.svg"/><Relationship Id="rId2" Type="http://schemas.openxmlformats.org/officeDocument/2006/relationships/image" Target="../media/image5.png"/><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3" Type="http://schemas.openxmlformats.org/officeDocument/2006/relationships/image" Target="../media/image6.svg"/><Relationship Id="rId2" Type="http://schemas.openxmlformats.org/officeDocument/2006/relationships/image" Target="../media/image5.png"/><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3" Type="http://schemas.openxmlformats.org/officeDocument/2006/relationships/image" Target="../media/image6.svg"/><Relationship Id="rId2" Type="http://schemas.openxmlformats.org/officeDocument/2006/relationships/image" Target="../media/image5.png"/><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3" Type="http://schemas.openxmlformats.org/officeDocument/2006/relationships/image" Target="../media/image6.svg"/><Relationship Id="rId2" Type="http://schemas.openxmlformats.org/officeDocument/2006/relationships/image" Target="../media/image5.png"/><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3" Type="http://schemas.openxmlformats.org/officeDocument/2006/relationships/image" Target="../media/image6.svg"/><Relationship Id="rId2" Type="http://schemas.openxmlformats.org/officeDocument/2006/relationships/image" Target="../media/image5.png"/><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3" Type="http://schemas.openxmlformats.org/officeDocument/2006/relationships/image" Target="../media/image6.svg"/><Relationship Id="rId2" Type="http://schemas.openxmlformats.org/officeDocument/2006/relationships/image" Target="../media/image5.png"/><Relationship Id="rId1" Type="http://schemas.openxmlformats.org/officeDocument/2006/relationships/slideMaster" Target="../slideMasters/slideMaster3.xml"/></Relationships>
</file>

<file path=ppt/slideLayouts/_rels/slideLayout36.xml.rels><?xml version="1.0" encoding="UTF-8" standalone="yes"?>
<Relationships xmlns="http://schemas.openxmlformats.org/package/2006/relationships"><Relationship Id="rId3" Type="http://schemas.openxmlformats.org/officeDocument/2006/relationships/image" Target="../media/image6.svg"/><Relationship Id="rId2" Type="http://schemas.openxmlformats.org/officeDocument/2006/relationships/image" Target="../media/image5.png"/><Relationship Id="rId1" Type="http://schemas.openxmlformats.org/officeDocument/2006/relationships/slideMaster" Target="../slideMasters/slideMaster3.xml"/></Relationships>
</file>

<file path=ppt/slideLayouts/_rels/slideLayout37.xml.rels><?xml version="1.0" encoding="UTF-8" standalone="yes"?>
<Relationships xmlns="http://schemas.openxmlformats.org/package/2006/relationships"><Relationship Id="rId3" Type="http://schemas.openxmlformats.org/officeDocument/2006/relationships/image" Target="../media/image6.svg"/><Relationship Id="rId2" Type="http://schemas.openxmlformats.org/officeDocument/2006/relationships/image" Target="../media/image5.png"/><Relationship Id="rId1" Type="http://schemas.openxmlformats.org/officeDocument/2006/relationships/slideMaster" Target="../slideMasters/slideMaster4.xml"/></Relationships>
</file>

<file path=ppt/slideLayouts/_rels/slideLayout38.xml.rels><?xml version="1.0" encoding="UTF-8" standalone="yes"?>
<Relationships xmlns="http://schemas.openxmlformats.org/package/2006/relationships"><Relationship Id="rId3" Type="http://schemas.openxmlformats.org/officeDocument/2006/relationships/image" Target="../media/image6.svg"/><Relationship Id="rId2" Type="http://schemas.openxmlformats.org/officeDocument/2006/relationships/image" Target="../media/image5.png"/><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3" Type="http://schemas.openxmlformats.org/officeDocument/2006/relationships/image" Target="../media/image6.svg"/><Relationship Id="rId2" Type="http://schemas.openxmlformats.org/officeDocument/2006/relationships/image" Target="../media/image5.png"/><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3" Type="http://schemas.openxmlformats.org/officeDocument/2006/relationships/image" Target="../media/image6.svg"/><Relationship Id="rId2" Type="http://schemas.openxmlformats.org/officeDocument/2006/relationships/image" Target="../media/image5.png"/><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3" Type="http://schemas.openxmlformats.org/officeDocument/2006/relationships/image" Target="../media/image6.svg"/><Relationship Id="rId2" Type="http://schemas.openxmlformats.org/officeDocument/2006/relationships/image" Target="../media/image5.png"/><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3" Type="http://schemas.openxmlformats.org/officeDocument/2006/relationships/image" Target="../media/image6.svg"/><Relationship Id="rId2" Type="http://schemas.openxmlformats.org/officeDocument/2006/relationships/image" Target="../media/image5.png"/><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3" Type="http://schemas.openxmlformats.org/officeDocument/2006/relationships/image" Target="../media/image6.svg"/><Relationship Id="rId2" Type="http://schemas.openxmlformats.org/officeDocument/2006/relationships/image" Target="../media/image5.png"/><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6.xml.rels><?xml version="1.0" encoding="UTF-8" standalone="yes"?>
<Relationships xmlns="http://schemas.openxmlformats.org/package/2006/relationships"><Relationship Id="rId3" Type="http://schemas.openxmlformats.org/officeDocument/2006/relationships/image" Target="../media/image6.svg"/><Relationship Id="rId2" Type="http://schemas.openxmlformats.org/officeDocument/2006/relationships/image" Target="../media/image5.png"/><Relationship Id="rId1" Type="http://schemas.openxmlformats.org/officeDocument/2006/relationships/slideMaster" Target="../slideMasters/slideMaster4.xml"/></Relationships>
</file>

<file path=ppt/slideLayouts/_rels/slideLayout47.xml.rels><?xml version="1.0" encoding="UTF-8" standalone="yes"?>
<Relationships xmlns="http://schemas.openxmlformats.org/package/2006/relationships"><Relationship Id="rId3" Type="http://schemas.openxmlformats.org/officeDocument/2006/relationships/image" Target="../media/image6.svg"/><Relationship Id="rId2" Type="http://schemas.openxmlformats.org/officeDocument/2006/relationships/image" Target="../media/image5.png"/><Relationship Id="rId1" Type="http://schemas.openxmlformats.org/officeDocument/2006/relationships/slideMaster" Target="../slideMasters/slideMaster4.xml"/></Relationships>
</file>

<file path=ppt/slideLayouts/_rels/slideLayout48.xml.rels><?xml version="1.0" encoding="UTF-8" standalone="yes"?>
<Relationships xmlns="http://schemas.openxmlformats.org/package/2006/relationships"><Relationship Id="rId3" Type="http://schemas.openxmlformats.org/officeDocument/2006/relationships/image" Target="../media/image6.svg"/><Relationship Id="rId2" Type="http://schemas.openxmlformats.org/officeDocument/2006/relationships/image" Target="../media/image5.png"/><Relationship Id="rId1" Type="http://schemas.openxmlformats.org/officeDocument/2006/relationships/slideMaster" Target="../slideMasters/slideMaster4.xml"/></Relationships>
</file>

<file path=ppt/slideLayouts/_rels/slideLayout49.xml.rels><?xml version="1.0" encoding="UTF-8" standalone="yes"?>
<Relationships xmlns="http://schemas.openxmlformats.org/package/2006/relationships"><Relationship Id="rId3" Type="http://schemas.openxmlformats.org/officeDocument/2006/relationships/image" Target="../media/image8.svg"/><Relationship Id="rId2" Type="http://schemas.openxmlformats.org/officeDocument/2006/relationships/image" Target="../media/image7.png"/><Relationship Id="rId1" Type="http://schemas.openxmlformats.org/officeDocument/2006/relationships/slideMaster" Target="../slideMasters/slideMaster5.xml"/></Relationships>
</file>

<file path=ppt/slideLayouts/_rels/slideLayout50.xml.rels><?xml version="1.0" encoding="UTF-8" standalone="yes"?>
<Relationships xmlns="http://schemas.openxmlformats.org/package/2006/relationships"><Relationship Id="rId3" Type="http://schemas.openxmlformats.org/officeDocument/2006/relationships/image" Target="../media/image8.svg"/><Relationship Id="rId2" Type="http://schemas.openxmlformats.org/officeDocument/2006/relationships/image" Target="../media/image7.png"/><Relationship Id="rId1" Type="http://schemas.openxmlformats.org/officeDocument/2006/relationships/slideMaster" Target="../slideMasters/slideMaster5.xml"/></Relationships>
</file>

<file path=ppt/slideLayouts/_rels/slideLayout51.xml.rels><?xml version="1.0" encoding="UTF-8" standalone="yes"?>
<Relationships xmlns="http://schemas.openxmlformats.org/package/2006/relationships"><Relationship Id="rId3" Type="http://schemas.openxmlformats.org/officeDocument/2006/relationships/image" Target="../media/image8.svg"/><Relationship Id="rId2" Type="http://schemas.openxmlformats.org/officeDocument/2006/relationships/image" Target="../media/image7.png"/><Relationship Id="rId1" Type="http://schemas.openxmlformats.org/officeDocument/2006/relationships/slideMaster" Target="../slideMasters/slideMaster5.xml"/></Relationships>
</file>

<file path=ppt/slideLayouts/_rels/slideLayout52.xml.rels><?xml version="1.0" encoding="UTF-8" standalone="yes"?>
<Relationships xmlns="http://schemas.openxmlformats.org/package/2006/relationships"><Relationship Id="rId3" Type="http://schemas.openxmlformats.org/officeDocument/2006/relationships/image" Target="../media/image8.svg"/><Relationship Id="rId2" Type="http://schemas.openxmlformats.org/officeDocument/2006/relationships/image" Target="../media/image7.png"/><Relationship Id="rId1" Type="http://schemas.openxmlformats.org/officeDocument/2006/relationships/slideMaster" Target="../slideMasters/slideMaster5.xml"/></Relationships>
</file>

<file path=ppt/slideLayouts/_rels/slideLayout53.xml.rels><?xml version="1.0" encoding="UTF-8" standalone="yes"?>
<Relationships xmlns="http://schemas.openxmlformats.org/package/2006/relationships"><Relationship Id="rId3" Type="http://schemas.openxmlformats.org/officeDocument/2006/relationships/image" Target="../media/image8.svg"/><Relationship Id="rId2" Type="http://schemas.openxmlformats.org/officeDocument/2006/relationships/image" Target="../media/image7.png"/><Relationship Id="rId1" Type="http://schemas.openxmlformats.org/officeDocument/2006/relationships/slideMaster" Target="../slideMasters/slideMaster5.xml"/></Relationships>
</file>

<file path=ppt/slideLayouts/_rels/slideLayout54.xml.rels><?xml version="1.0" encoding="UTF-8" standalone="yes"?>
<Relationships xmlns="http://schemas.openxmlformats.org/package/2006/relationships"><Relationship Id="rId3" Type="http://schemas.openxmlformats.org/officeDocument/2006/relationships/image" Target="../media/image8.svg"/><Relationship Id="rId2" Type="http://schemas.openxmlformats.org/officeDocument/2006/relationships/image" Target="../media/image7.png"/><Relationship Id="rId1" Type="http://schemas.openxmlformats.org/officeDocument/2006/relationships/slideMaster" Target="../slideMasters/slideMaster5.xml"/></Relationships>
</file>

<file path=ppt/slideLayouts/_rels/slideLayout55.xml.rels><?xml version="1.0" encoding="UTF-8" standalone="yes"?>
<Relationships xmlns="http://schemas.openxmlformats.org/package/2006/relationships"><Relationship Id="rId3" Type="http://schemas.openxmlformats.org/officeDocument/2006/relationships/image" Target="../media/image8.svg"/><Relationship Id="rId2" Type="http://schemas.openxmlformats.org/officeDocument/2006/relationships/image" Target="../media/image7.png"/><Relationship Id="rId1" Type="http://schemas.openxmlformats.org/officeDocument/2006/relationships/slideMaster" Target="../slideMasters/slideMaster5.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8.xml.rels><?xml version="1.0" encoding="UTF-8" standalone="yes"?>
<Relationships xmlns="http://schemas.openxmlformats.org/package/2006/relationships"><Relationship Id="rId3" Type="http://schemas.openxmlformats.org/officeDocument/2006/relationships/image" Target="../media/image8.svg"/><Relationship Id="rId2" Type="http://schemas.openxmlformats.org/officeDocument/2006/relationships/image" Target="../media/image7.png"/><Relationship Id="rId1" Type="http://schemas.openxmlformats.org/officeDocument/2006/relationships/slideMaster" Target="../slideMasters/slideMaster5.xml"/></Relationships>
</file>

<file path=ppt/slideLayouts/_rels/slideLayout59.xml.rels><?xml version="1.0" encoding="UTF-8" standalone="yes"?>
<Relationships xmlns="http://schemas.openxmlformats.org/package/2006/relationships"><Relationship Id="rId3" Type="http://schemas.openxmlformats.org/officeDocument/2006/relationships/image" Target="../media/image8.svg"/><Relationship Id="rId2" Type="http://schemas.openxmlformats.org/officeDocument/2006/relationships/image" Target="../media/image7.png"/><Relationship Id="rId1" Type="http://schemas.openxmlformats.org/officeDocument/2006/relationships/slideMaster" Target="../slideMasters/slideMaster5.xml"/></Relationships>
</file>

<file path=ppt/slideLayouts/_rels/slideLayout60.xml.rels><?xml version="1.0" encoding="UTF-8" standalone="yes"?>
<Relationships xmlns="http://schemas.openxmlformats.org/package/2006/relationships"><Relationship Id="rId3" Type="http://schemas.openxmlformats.org/officeDocument/2006/relationships/image" Target="../media/image8.svg"/><Relationship Id="rId2" Type="http://schemas.openxmlformats.org/officeDocument/2006/relationships/image" Target="../media/image7.png"/><Relationship Id="rId1" Type="http://schemas.openxmlformats.org/officeDocument/2006/relationships/slideMaster" Target="../slideMasters/slideMaster5.xml"/></Relationships>
</file>

<file path=ppt/slideLayouts/_rels/slideLayout61.xml.rels><?xml version="1.0" encoding="UTF-8" standalone="yes"?>
<Relationships xmlns="http://schemas.openxmlformats.org/package/2006/relationships"><Relationship Id="rId3" Type="http://schemas.openxmlformats.org/officeDocument/2006/relationships/image" Target="../media/image10.svg"/><Relationship Id="rId2" Type="http://schemas.openxmlformats.org/officeDocument/2006/relationships/image" Target="../media/image9.png"/><Relationship Id="rId1" Type="http://schemas.openxmlformats.org/officeDocument/2006/relationships/slideMaster" Target="../slideMasters/slideMaster6.xml"/></Relationships>
</file>

<file path=ppt/slideLayouts/_rels/slideLayout62.xml.rels><?xml version="1.0" encoding="UTF-8" standalone="yes"?>
<Relationships xmlns="http://schemas.openxmlformats.org/package/2006/relationships"><Relationship Id="rId3" Type="http://schemas.openxmlformats.org/officeDocument/2006/relationships/image" Target="../media/image10.svg"/><Relationship Id="rId2" Type="http://schemas.openxmlformats.org/officeDocument/2006/relationships/image" Target="../media/image9.png"/><Relationship Id="rId1" Type="http://schemas.openxmlformats.org/officeDocument/2006/relationships/slideMaster" Target="../slideMasters/slideMaster6.xml"/></Relationships>
</file>

<file path=ppt/slideLayouts/_rels/slideLayout63.xml.rels><?xml version="1.0" encoding="UTF-8" standalone="yes"?>
<Relationships xmlns="http://schemas.openxmlformats.org/package/2006/relationships"><Relationship Id="rId3" Type="http://schemas.openxmlformats.org/officeDocument/2006/relationships/image" Target="../media/image10.svg"/><Relationship Id="rId2" Type="http://schemas.openxmlformats.org/officeDocument/2006/relationships/image" Target="../media/image9.png"/><Relationship Id="rId1" Type="http://schemas.openxmlformats.org/officeDocument/2006/relationships/slideMaster" Target="../slideMasters/slideMaster6.xml"/></Relationships>
</file>

<file path=ppt/slideLayouts/_rels/slideLayout64.xml.rels><?xml version="1.0" encoding="UTF-8" standalone="yes"?>
<Relationships xmlns="http://schemas.openxmlformats.org/package/2006/relationships"><Relationship Id="rId3" Type="http://schemas.openxmlformats.org/officeDocument/2006/relationships/image" Target="../media/image10.svg"/><Relationship Id="rId2" Type="http://schemas.openxmlformats.org/officeDocument/2006/relationships/image" Target="../media/image9.png"/><Relationship Id="rId1" Type="http://schemas.openxmlformats.org/officeDocument/2006/relationships/slideMaster" Target="../slideMasters/slideMaster6.xml"/></Relationships>
</file>

<file path=ppt/slideLayouts/_rels/slideLayout65.xml.rels><?xml version="1.0" encoding="UTF-8" standalone="yes"?>
<Relationships xmlns="http://schemas.openxmlformats.org/package/2006/relationships"><Relationship Id="rId3" Type="http://schemas.openxmlformats.org/officeDocument/2006/relationships/image" Target="../media/image10.svg"/><Relationship Id="rId2" Type="http://schemas.openxmlformats.org/officeDocument/2006/relationships/image" Target="../media/image9.png"/><Relationship Id="rId1" Type="http://schemas.openxmlformats.org/officeDocument/2006/relationships/slideMaster" Target="../slideMasters/slideMaster6.xml"/></Relationships>
</file>

<file path=ppt/slideLayouts/_rels/slideLayout66.xml.rels><?xml version="1.0" encoding="UTF-8" standalone="yes"?>
<Relationships xmlns="http://schemas.openxmlformats.org/package/2006/relationships"><Relationship Id="rId3" Type="http://schemas.openxmlformats.org/officeDocument/2006/relationships/image" Target="../media/image10.svg"/><Relationship Id="rId2" Type="http://schemas.openxmlformats.org/officeDocument/2006/relationships/image" Target="../media/image9.png"/><Relationship Id="rId1" Type="http://schemas.openxmlformats.org/officeDocument/2006/relationships/slideMaster" Target="../slideMasters/slideMaster6.xml"/></Relationships>
</file>

<file path=ppt/slideLayouts/_rels/slideLayout67.xml.rels><?xml version="1.0" encoding="UTF-8" standalone="yes"?>
<Relationships xmlns="http://schemas.openxmlformats.org/package/2006/relationships"><Relationship Id="rId3" Type="http://schemas.openxmlformats.org/officeDocument/2006/relationships/image" Target="../media/image10.svg"/><Relationship Id="rId2" Type="http://schemas.openxmlformats.org/officeDocument/2006/relationships/image" Target="../media/image9.png"/><Relationship Id="rId1" Type="http://schemas.openxmlformats.org/officeDocument/2006/relationships/slideMaster" Target="../slideMasters/slideMaster6.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0.xml.rels><?xml version="1.0" encoding="UTF-8" standalone="yes"?>
<Relationships xmlns="http://schemas.openxmlformats.org/package/2006/relationships"><Relationship Id="rId3" Type="http://schemas.openxmlformats.org/officeDocument/2006/relationships/image" Target="../media/image10.svg"/><Relationship Id="rId2" Type="http://schemas.openxmlformats.org/officeDocument/2006/relationships/image" Target="../media/image9.png"/><Relationship Id="rId1" Type="http://schemas.openxmlformats.org/officeDocument/2006/relationships/slideMaster" Target="../slideMasters/slideMaster6.xml"/></Relationships>
</file>

<file path=ppt/slideLayouts/_rels/slideLayout71.xml.rels><?xml version="1.0" encoding="UTF-8" standalone="yes"?>
<Relationships xmlns="http://schemas.openxmlformats.org/package/2006/relationships"><Relationship Id="rId3" Type="http://schemas.openxmlformats.org/officeDocument/2006/relationships/image" Target="../media/image10.svg"/><Relationship Id="rId2" Type="http://schemas.openxmlformats.org/officeDocument/2006/relationships/image" Target="../media/image9.png"/><Relationship Id="rId1" Type="http://schemas.openxmlformats.org/officeDocument/2006/relationships/slideMaster" Target="../slideMasters/slideMaster6.xml"/></Relationships>
</file>

<file path=ppt/slideLayouts/_rels/slideLayout72.xml.rels><?xml version="1.0" encoding="UTF-8" standalone="yes"?>
<Relationships xmlns="http://schemas.openxmlformats.org/package/2006/relationships"><Relationship Id="rId3" Type="http://schemas.openxmlformats.org/officeDocument/2006/relationships/image" Target="../media/image10.svg"/><Relationship Id="rId2" Type="http://schemas.openxmlformats.org/officeDocument/2006/relationships/image" Target="../media/image9.png"/><Relationship Id="rId1" Type="http://schemas.openxmlformats.org/officeDocument/2006/relationships/slideMaster" Target="../slideMasters/slideMaster6.xml"/></Relationships>
</file>

<file path=ppt/slideLayouts/_rels/slideLayout73.xml.rels><?xml version="1.0" encoding="UTF-8" standalone="yes"?>
<Relationships xmlns="http://schemas.openxmlformats.org/package/2006/relationships"><Relationship Id="rId3" Type="http://schemas.openxmlformats.org/officeDocument/2006/relationships/image" Target="../media/image8.svg"/><Relationship Id="rId2" Type="http://schemas.openxmlformats.org/officeDocument/2006/relationships/image" Target="../media/image7.png"/><Relationship Id="rId1" Type="http://schemas.openxmlformats.org/officeDocument/2006/relationships/slideMaster" Target="../slideMasters/slideMaster7.xml"/></Relationships>
</file>

<file path=ppt/slideLayouts/_rels/slideLayout74.xml.rels><?xml version="1.0" encoding="UTF-8" standalone="yes"?>
<Relationships xmlns="http://schemas.openxmlformats.org/package/2006/relationships"><Relationship Id="rId3" Type="http://schemas.openxmlformats.org/officeDocument/2006/relationships/image" Target="../media/image8.svg"/><Relationship Id="rId2" Type="http://schemas.openxmlformats.org/officeDocument/2006/relationships/image" Target="../media/image7.png"/><Relationship Id="rId1" Type="http://schemas.openxmlformats.org/officeDocument/2006/relationships/slideMaster" Target="../slideMasters/slideMaster7.xml"/></Relationships>
</file>

<file path=ppt/slideLayouts/_rels/slideLayout75.xml.rels><?xml version="1.0" encoding="UTF-8" standalone="yes"?>
<Relationships xmlns="http://schemas.openxmlformats.org/package/2006/relationships"><Relationship Id="rId3" Type="http://schemas.openxmlformats.org/officeDocument/2006/relationships/image" Target="../media/image8.svg"/><Relationship Id="rId2" Type="http://schemas.openxmlformats.org/officeDocument/2006/relationships/image" Target="../media/image7.png"/><Relationship Id="rId1" Type="http://schemas.openxmlformats.org/officeDocument/2006/relationships/slideMaster" Target="../slideMasters/slideMaster7.xml"/></Relationships>
</file>

<file path=ppt/slideLayouts/_rels/slideLayout76.xml.rels><?xml version="1.0" encoding="UTF-8" standalone="yes"?>
<Relationships xmlns="http://schemas.openxmlformats.org/package/2006/relationships"><Relationship Id="rId3" Type="http://schemas.openxmlformats.org/officeDocument/2006/relationships/image" Target="../media/image8.svg"/><Relationship Id="rId2" Type="http://schemas.openxmlformats.org/officeDocument/2006/relationships/image" Target="../media/image7.png"/><Relationship Id="rId1" Type="http://schemas.openxmlformats.org/officeDocument/2006/relationships/slideMaster" Target="../slideMasters/slideMaster7.xml"/></Relationships>
</file>

<file path=ppt/slideLayouts/_rels/slideLayout77.xml.rels><?xml version="1.0" encoding="UTF-8" standalone="yes"?>
<Relationships xmlns="http://schemas.openxmlformats.org/package/2006/relationships"><Relationship Id="rId3" Type="http://schemas.openxmlformats.org/officeDocument/2006/relationships/image" Target="../media/image8.svg"/><Relationship Id="rId2" Type="http://schemas.openxmlformats.org/officeDocument/2006/relationships/image" Target="../media/image7.png"/><Relationship Id="rId1" Type="http://schemas.openxmlformats.org/officeDocument/2006/relationships/slideMaster" Target="../slideMasters/slideMaster7.xml"/></Relationships>
</file>

<file path=ppt/slideLayouts/_rels/slideLayout78.xml.rels><?xml version="1.0" encoding="UTF-8" standalone="yes"?>
<Relationships xmlns="http://schemas.openxmlformats.org/package/2006/relationships"><Relationship Id="rId3" Type="http://schemas.openxmlformats.org/officeDocument/2006/relationships/image" Target="../media/image8.svg"/><Relationship Id="rId2" Type="http://schemas.openxmlformats.org/officeDocument/2006/relationships/image" Target="../media/image7.png"/><Relationship Id="rId1" Type="http://schemas.openxmlformats.org/officeDocument/2006/relationships/slideMaster" Target="../slideMasters/slideMaster7.xml"/></Relationships>
</file>

<file path=ppt/slideLayouts/_rels/slideLayout79.xml.rels><?xml version="1.0" encoding="UTF-8" standalone="yes"?>
<Relationships xmlns="http://schemas.openxmlformats.org/package/2006/relationships"><Relationship Id="rId3" Type="http://schemas.openxmlformats.org/officeDocument/2006/relationships/image" Target="../media/image8.svg"/><Relationship Id="rId2" Type="http://schemas.openxmlformats.org/officeDocument/2006/relationships/image" Target="../media/image7.png"/><Relationship Id="rId1" Type="http://schemas.openxmlformats.org/officeDocument/2006/relationships/slideMaster" Target="../slideMasters/slideMaster7.xml"/></Relationships>
</file>

<file path=ppt/slideLayouts/_rels/slideLayout80.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81.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82.xml.rels><?xml version="1.0" encoding="UTF-8" standalone="yes"?>
<Relationships xmlns="http://schemas.openxmlformats.org/package/2006/relationships"><Relationship Id="rId3" Type="http://schemas.openxmlformats.org/officeDocument/2006/relationships/image" Target="../media/image8.svg"/><Relationship Id="rId2" Type="http://schemas.openxmlformats.org/officeDocument/2006/relationships/image" Target="../media/image7.png"/><Relationship Id="rId1" Type="http://schemas.openxmlformats.org/officeDocument/2006/relationships/slideMaster" Target="../slideMasters/slideMaster7.xml"/></Relationships>
</file>

<file path=ppt/slideLayouts/_rels/slideLayout83.xml.rels><?xml version="1.0" encoding="UTF-8" standalone="yes"?>
<Relationships xmlns="http://schemas.openxmlformats.org/package/2006/relationships"><Relationship Id="rId3" Type="http://schemas.openxmlformats.org/officeDocument/2006/relationships/image" Target="../media/image8.svg"/><Relationship Id="rId2" Type="http://schemas.openxmlformats.org/officeDocument/2006/relationships/image" Target="../media/image7.png"/><Relationship Id="rId1" Type="http://schemas.openxmlformats.org/officeDocument/2006/relationships/slideMaster" Target="../slideMasters/slideMaster7.xml"/></Relationships>
</file>

<file path=ppt/slideLayouts/_rels/slideLayout84.xml.rels><?xml version="1.0" encoding="UTF-8" standalone="yes"?>
<Relationships xmlns="http://schemas.openxmlformats.org/package/2006/relationships"><Relationship Id="rId3" Type="http://schemas.openxmlformats.org/officeDocument/2006/relationships/image" Target="../media/image8.svg"/><Relationship Id="rId2" Type="http://schemas.openxmlformats.org/officeDocument/2006/relationships/image" Target="../media/image7.png"/><Relationship Id="rId1" Type="http://schemas.openxmlformats.org/officeDocument/2006/relationships/slideMaster" Target="../slideMasters/slideMaster7.xml"/></Relationships>
</file>

<file path=ppt/slideLayouts/_rels/slideLayout85.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01_Första sida med bild">
    <p:spTree>
      <p:nvGrpSpPr>
        <p:cNvPr id="1" name=""/>
        <p:cNvGrpSpPr/>
        <p:nvPr/>
      </p:nvGrpSpPr>
      <p:grpSpPr>
        <a:xfrm>
          <a:off x="0" y="0"/>
          <a:ext cx="0" cy="0"/>
          <a:chOff x="0" y="0"/>
          <a:chExt cx="0" cy="0"/>
        </a:xfrm>
      </p:grpSpPr>
      <p:sp>
        <p:nvSpPr>
          <p:cNvPr id="3" name="Rektangel 2">
            <a:extLst>
              <a:ext uri="{FF2B5EF4-FFF2-40B4-BE49-F238E27FC236}">
                <a16:creationId xmlns:a16="http://schemas.microsoft.com/office/drawing/2014/main" id="{3C03C412-E5E0-E79A-BF43-C55DA58A8547}"/>
              </a:ext>
            </a:extLst>
          </p:cNvPr>
          <p:cNvSpPr/>
          <p:nvPr userDrawn="1"/>
        </p:nvSpPr>
        <p:spPr>
          <a:xfrm>
            <a:off x="10768800" y="2952000"/>
            <a:ext cx="954000" cy="954000"/>
          </a:xfrm>
          <a:prstGeom prst="rect">
            <a:avLst/>
          </a:prstGeom>
          <a:solidFill>
            <a:srgbClr val="00C3B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sp>
        <p:nvSpPr>
          <p:cNvPr id="4" name="Rektangel 3">
            <a:extLst>
              <a:ext uri="{FF2B5EF4-FFF2-40B4-BE49-F238E27FC236}">
                <a16:creationId xmlns:a16="http://schemas.microsoft.com/office/drawing/2014/main" id="{D04917EE-8324-E067-11E0-3B8430733568}"/>
              </a:ext>
            </a:extLst>
          </p:cNvPr>
          <p:cNvSpPr/>
          <p:nvPr userDrawn="1"/>
        </p:nvSpPr>
        <p:spPr>
          <a:xfrm>
            <a:off x="0" y="3429000"/>
            <a:ext cx="12192000" cy="3429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sp>
        <p:nvSpPr>
          <p:cNvPr id="5" name="Underrubrik 2">
            <a:extLst>
              <a:ext uri="{FF2B5EF4-FFF2-40B4-BE49-F238E27FC236}">
                <a16:creationId xmlns:a16="http://schemas.microsoft.com/office/drawing/2014/main" id="{254E7E10-B45A-355D-EBF0-E6A28FF142A5}"/>
              </a:ext>
            </a:extLst>
          </p:cNvPr>
          <p:cNvSpPr>
            <a:spLocks noGrp="1"/>
          </p:cNvSpPr>
          <p:nvPr>
            <p:ph type="subTitle" idx="1" hasCustomPrompt="1"/>
          </p:nvPr>
        </p:nvSpPr>
        <p:spPr>
          <a:xfrm>
            <a:off x="874713" y="6004787"/>
            <a:ext cx="9144000" cy="369332"/>
          </a:xfrm>
        </p:spPr>
        <p:txBody>
          <a:bodyPr lIns="0" tIns="0" rIns="0" bIns="0">
            <a:spAutoFit/>
          </a:bodyPr>
          <a:lstStyle>
            <a:lvl1pPr marL="0" indent="0" algn="l">
              <a:spcBef>
                <a:spcPts val="0"/>
              </a:spcBef>
              <a:buNone/>
              <a:defRPr sz="2400" b="0" i="0" baseline="0">
                <a:solidFill>
                  <a:schemeClr val="bg1"/>
                </a:solidFill>
                <a:latin typeface="+mn-lt"/>
                <a:ea typeface="Roboto Light" panose="02000000000000000000" pitchFamily="2" charset="0"/>
                <a:cs typeface="Roboto Light" panose="02000000000000000000" pitchFamily="2" charset="0"/>
              </a:defRPr>
            </a:lvl1pPr>
            <a:lvl2pPr marL="609585" indent="0" algn="ctr">
              <a:buNone/>
              <a:defRPr sz="2667"/>
            </a:lvl2pPr>
            <a:lvl3pPr marL="1219170" indent="0" algn="ctr">
              <a:buNone/>
              <a:defRPr sz="2400"/>
            </a:lvl3pPr>
            <a:lvl4pPr marL="1828754" indent="0" algn="ctr">
              <a:buNone/>
              <a:defRPr sz="2133"/>
            </a:lvl4pPr>
            <a:lvl5pPr marL="2438339" indent="0" algn="ctr">
              <a:buNone/>
              <a:defRPr sz="2133"/>
            </a:lvl5pPr>
            <a:lvl6pPr marL="3047924" indent="0" algn="ctr">
              <a:buNone/>
              <a:defRPr sz="2133"/>
            </a:lvl6pPr>
            <a:lvl7pPr marL="3657509" indent="0" algn="ctr">
              <a:buNone/>
              <a:defRPr sz="2133"/>
            </a:lvl7pPr>
            <a:lvl8pPr marL="4267093" indent="0" algn="ctr">
              <a:buNone/>
              <a:defRPr sz="2133"/>
            </a:lvl8pPr>
            <a:lvl9pPr marL="4876678" indent="0" algn="ctr">
              <a:buNone/>
              <a:defRPr sz="2133"/>
            </a:lvl9pPr>
          </a:lstStyle>
          <a:p>
            <a:r>
              <a:rPr lang="sv-SE"/>
              <a:t>Skriv text här</a:t>
            </a:r>
          </a:p>
        </p:txBody>
      </p:sp>
      <p:sp>
        <p:nvSpPr>
          <p:cNvPr id="2" name="Rubrik 1">
            <a:extLst>
              <a:ext uri="{FF2B5EF4-FFF2-40B4-BE49-F238E27FC236}">
                <a16:creationId xmlns:a16="http://schemas.microsoft.com/office/drawing/2014/main" id="{855EFB33-DC24-F7E8-3018-41DB11FB6D4E}"/>
              </a:ext>
            </a:extLst>
          </p:cNvPr>
          <p:cNvSpPr>
            <a:spLocks noGrp="1"/>
          </p:cNvSpPr>
          <p:nvPr>
            <p:ph type="ctrTitle" hasCustomPrompt="1"/>
          </p:nvPr>
        </p:nvSpPr>
        <p:spPr>
          <a:xfrm>
            <a:off x="874713" y="3882902"/>
            <a:ext cx="9144000" cy="1495794"/>
          </a:xfrm>
        </p:spPr>
        <p:txBody>
          <a:bodyPr lIns="0" tIns="0" rIns="0" bIns="0" anchor="t" anchorCtr="0">
            <a:spAutoFit/>
          </a:bodyPr>
          <a:lstStyle>
            <a:lvl1pPr algn="l">
              <a:defRPr sz="5400" baseline="0">
                <a:solidFill>
                  <a:schemeClr val="bg1"/>
                </a:solidFill>
                <a:latin typeface="+mj-lt"/>
              </a:defRPr>
            </a:lvl1pPr>
          </a:lstStyle>
          <a:p>
            <a:r>
              <a:rPr lang="sv-SE"/>
              <a:t>Klicka här för att lägga till rubrik</a:t>
            </a:r>
          </a:p>
        </p:txBody>
      </p:sp>
      <p:pic>
        <p:nvPicPr>
          <p:cNvPr id="7" name="Bild 6">
            <a:extLst>
              <a:ext uri="{FF2B5EF4-FFF2-40B4-BE49-F238E27FC236}">
                <a16:creationId xmlns:a16="http://schemas.microsoft.com/office/drawing/2014/main" id="{F98C9DD3-0F66-4428-1964-E5C32693F4CC}"/>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10776575" y="2961000"/>
            <a:ext cx="936000" cy="936000"/>
          </a:xfrm>
          <a:prstGeom prst="rect">
            <a:avLst/>
          </a:prstGeom>
        </p:spPr>
      </p:pic>
      <p:sp>
        <p:nvSpPr>
          <p:cNvPr id="15" name="Platshållare för bild 14">
            <a:extLst>
              <a:ext uri="{FF2B5EF4-FFF2-40B4-BE49-F238E27FC236}">
                <a16:creationId xmlns:a16="http://schemas.microsoft.com/office/drawing/2014/main" id="{B5BB2E39-80EE-C1EF-929A-D00FF0F58055}"/>
              </a:ext>
            </a:extLst>
          </p:cNvPr>
          <p:cNvSpPr>
            <a:spLocks noGrp="1"/>
          </p:cNvSpPr>
          <p:nvPr>
            <p:ph type="pic" sz="quarter" idx="10"/>
          </p:nvPr>
        </p:nvSpPr>
        <p:spPr>
          <a:xfrm>
            <a:off x="0" y="0"/>
            <a:ext cx="12192000" cy="3429000"/>
          </a:xfrm>
          <a:custGeom>
            <a:avLst/>
            <a:gdLst>
              <a:gd name="connsiteX0" fmla="*/ 0 w 12192000"/>
              <a:gd name="connsiteY0" fmla="*/ 0 h 3429000"/>
              <a:gd name="connsiteX1" fmla="*/ 12192000 w 12192000"/>
              <a:gd name="connsiteY1" fmla="*/ 0 h 3429000"/>
              <a:gd name="connsiteX2" fmla="*/ 12192000 w 12192000"/>
              <a:gd name="connsiteY2" fmla="*/ 3429000 h 3429000"/>
              <a:gd name="connsiteX3" fmla="*/ 11712000 w 12192000"/>
              <a:gd name="connsiteY3" fmla="*/ 3429000 h 3429000"/>
              <a:gd name="connsiteX4" fmla="*/ 11712000 w 12192000"/>
              <a:gd name="connsiteY4" fmla="*/ 2961000 h 3429000"/>
              <a:gd name="connsiteX5" fmla="*/ 10776000 w 12192000"/>
              <a:gd name="connsiteY5" fmla="*/ 2961000 h 3429000"/>
              <a:gd name="connsiteX6" fmla="*/ 10776000 w 12192000"/>
              <a:gd name="connsiteY6" fmla="*/ 3429000 h 3429000"/>
              <a:gd name="connsiteX7" fmla="*/ 0 w 12192000"/>
              <a:gd name="connsiteY7" fmla="*/ 3429000 h 3429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2192000" h="3429000">
                <a:moveTo>
                  <a:pt x="0" y="0"/>
                </a:moveTo>
                <a:lnTo>
                  <a:pt x="12192000" y="0"/>
                </a:lnTo>
                <a:lnTo>
                  <a:pt x="12192000" y="3429000"/>
                </a:lnTo>
                <a:lnTo>
                  <a:pt x="11712000" y="3429000"/>
                </a:lnTo>
                <a:lnTo>
                  <a:pt x="11712000" y="2961000"/>
                </a:lnTo>
                <a:lnTo>
                  <a:pt x="10776000" y="2961000"/>
                </a:lnTo>
                <a:lnTo>
                  <a:pt x="10776000" y="3429000"/>
                </a:lnTo>
                <a:lnTo>
                  <a:pt x="0" y="3429000"/>
                </a:lnTo>
                <a:close/>
              </a:path>
            </a:pathLst>
          </a:custGeom>
        </p:spPr>
        <p:txBody>
          <a:bodyPr wrap="square" tIns="503999" rIns="0">
            <a:noAutofit/>
          </a:bodyPr>
          <a:lstStyle>
            <a:lvl1pPr marL="0" indent="0">
              <a:buNone/>
              <a:defRPr sz="3200" baseline="0">
                <a:solidFill>
                  <a:schemeClr val="tx1"/>
                </a:solidFill>
                <a:latin typeface="+mj-lt"/>
              </a:defRPr>
            </a:lvl1pPr>
          </a:lstStyle>
          <a:p>
            <a:pPr marL="0" marR="0" lvl="0" indent="0" algn="ctr" defTabSz="1219170" rtl="0" eaLnBrk="1" fontAlgn="auto" latinLnBrk="0" hangingPunct="1">
              <a:lnSpc>
                <a:spcPct val="100000"/>
              </a:lnSpc>
              <a:spcBef>
                <a:spcPts val="1333"/>
              </a:spcBef>
              <a:spcAft>
                <a:spcPts val="1200"/>
              </a:spcAft>
              <a:buClrTx/>
              <a:buSzTx/>
              <a:buFont typeface="Arial" panose="020B0604020202020204" pitchFamily="34" charset="0"/>
              <a:buNone/>
              <a:tabLst/>
              <a:defRPr/>
            </a:pPr>
            <a:r>
              <a:rPr lang="sv-SE"/>
              <a:t>Klicka på ikonen för att lägga till en bild</a:t>
            </a:r>
          </a:p>
        </p:txBody>
      </p:sp>
    </p:spTree>
    <p:extLst>
      <p:ext uri="{BB962C8B-B14F-4D97-AF65-F5344CB8AC3E}">
        <p14:creationId xmlns:p14="http://schemas.microsoft.com/office/powerpoint/2010/main" val="1564177235"/>
      </p:ext>
    </p:extLst>
  </p:cSld>
  <p:clrMapOvr>
    <a:masterClrMapping/>
  </p:clrMapOvr>
  <p:extLst>
    <p:ext uri="{DCECCB84-F9BA-43D5-87BE-67443E8EF086}">
      <p15:sldGuideLst xmlns:p15="http://schemas.microsoft.com/office/powerpoint/2012/main">
        <p15:guide id="1" pos="7378" userDrawn="1">
          <p15:clr>
            <a:srgbClr val="FBAE40"/>
          </p15:clr>
        </p15:guide>
        <p15:guide id="2" orient="horz" pos="1865" userDrawn="1">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02_Första sida rubrik">
    <p:spTree>
      <p:nvGrpSpPr>
        <p:cNvPr id="1" name=""/>
        <p:cNvGrpSpPr/>
        <p:nvPr/>
      </p:nvGrpSpPr>
      <p:grpSpPr>
        <a:xfrm>
          <a:off x="0" y="0"/>
          <a:ext cx="0" cy="0"/>
          <a:chOff x="0" y="0"/>
          <a:chExt cx="0" cy="0"/>
        </a:xfrm>
      </p:grpSpPr>
      <p:sp>
        <p:nvSpPr>
          <p:cNvPr id="4" name="Rektangel 3">
            <a:extLst>
              <a:ext uri="{FF2B5EF4-FFF2-40B4-BE49-F238E27FC236}">
                <a16:creationId xmlns:a16="http://schemas.microsoft.com/office/drawing/2014/main" id="{D04917EE-8324-E067-11E0-3B8430733568}"/>
              </a:ext>
            </a:extLst>
          </p:cNvPr>
          <p:cNvSpPr/>
          <p:nvPr/>
        </p:nvSpPr>
        <p:spPr>
          <a:xfrm>
            <a:off x="0" y="3429000"/>
            <a:ext cx="12192000" cy="3429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sp>
        <p:nvSpPr>
          <p:cNvPr id="3" name="Underrubrik 2">
            <a:extLst>
              <a:ext uri="{FF2B5EF4-FFF2-40B4-BE49-F238E27FC236}">
                <a16:creationId xmlns:a16="http://schemas.microsoft.com/office/drawing/2014/main" id="{90930466-6BA6-F040-59C2-5E800257B68E}"/>
              </a:ext>
            </a:extLst>
          </p:cNvPr>
          <p:cNvSpPr>
            <a:spLocks noGrp="1"/>
          </p:cNvSpPr>
          <p:nvPr>
            <p:ph type="subTitle" idx="1" hasCustomPrompt="1"/>
          </p:nvPr>
        </p:nvSpPr>
        <p:spPr>
          <a:xfrm>
            <a:off x="874713" y="3885897"/>
            <a:ext cx="9144000" cy="1655233"/>
          </a:xfrm>
        </p:spPr>
        <p:txBody>
          <a:bodyPr lIns="0" tIns="0" rIns="0" bIns="0">
            <a:normAutofit/>
          </a:bodyPr>
          <a:lstStyle>
            <a:lvl1pPr marL="0" indent="0" algn="l">
              <a:spcBef>
                <a:spcPts val="0"/>
              </a:spcBef>
              <a:buNone/>
              <a:defRPr sz="2400" b="0" i="0" baseline="0">
                <a:solidFill>
                  <a:schemeClr val="bg1"/>
                </a:solidFill>
                <a:latin typeface="+mn-lt"/>
                <a:ea typeface="Roboto Light" panose="02000000000000000000" pitchFamily="2" charset="0"/>
                <a:cs typeface="Roboto Light" panose="02000000000000000000" pitchFamily="2" charset="0"/>
              </a:defRPr>
            </a:lvl1pPr>
            <a:lvl2pPr marL="609585" indent="0" algn="ctr">
              <a:buNone/>
              <a:defRPr sz="2667"/>
            </a:lvl2pPr>
            <a:lvl3pPr marL="1219170" indent="0" algn="ctr">
              <a:buNone/>
              <a:defRPr sz="2400"/>
            </a:lvl3pPr>
            <a:lvl4pPr marL="1828754" indent="0" algn="ctr">
              <a:buNone/>
              <a:defRPr sz="2133"/>
            </a:lvl4pPr>
            <a:lvl5pPr marL="2438339" indent="0" algn="ctr">
              <a:buNone/>
              <a:defRPr sz="2133"/>
            </a:lvl5pPr>
            <a:lvl6pPr marL="3047924" indent="0" algn="ctr">
              <a:buNone/>
              <a:defRPr sz="2133"/>
            </a:lvl6pPr>
            <a:lvl7pPr marL="3657509" indent="0" algn="ctr">
              <a:buNone/>
              <a:defRPr sz="2133"/>
            </a:lvl7pPr>
            <a:lvl8pPr marL="4267093" indent="0" algn="ctr">
              <a:buNone/>
              <a:defRPr sz="2133"/>
            </a:lvl8pPr>
            <a:lvl9pPr marL="4876678" indent="0" algn="ctr">
              <a:buNone/>
              <a:defRPr sz="2133"/>
            </a:lvl9pPr>
          </a:lstStyle>
          <a:p>
            <a:r>
              <a:rPr lang="sv-SE"/>
              <a:t>Skriv text här</a:t>
            </a:r>
          </a:p>
        </p:txBody>
      </p:sp>
      <p:sp>
        <p:nvSpPr>
          <p:cNvPr id="2" name="Rubrik 1">
            <a:extLst>
              <a:ext uri="{FF2B5EF4-FFF2-40B4-BE49-F238E27FC236}">
                <a16:creationId xmlns:a16="http://schemas.microsoft.com/office/drawing/2014/main" id="{855EFB33-DC24-F7E8-3018-41DB11FB6D4E}"/>
              </a:ext>
            </a:extLst>
          </p:cNvPr>
          <p:cNvSpPr>
            <a:spLocks noGrp="1"/>
          </p:cNvSpPr>
          <p:nvPr>
            <p:ph type="ctrTitle" hasCustomPrompt="1"/>
          </p:nvPr>
        </p:nvSpPr>
        <p:spPr>
          <a:xfrm>
            <a:off x="874713" y="873124"/>
            <a:ext cx="9144000" cy="2101973"/>
          </a:xfrm>
          <a:noFill/>
        </p:spPr>
        <p:txBody>
          <a:bodyPr lIns="0" tIns="0" rIns="0" bIns="0" anchor="b">
            <a:noAutofit/>
          </a:bodyPr>
          <a:lstStyle>
            <a:lvl1pPr algn="l">
              <a:defRPr sz="5400">
                <a:solidFill>
                  <a:schemeClr val="tx1"/>
                </a:solidFill>
                <a:latin typeface="+mj-lt"/>
              </a:defRPr>
            </a:lvl1pPr>
          </a:lstStyle>
          <a:p>
            <a:r>
              <a:rPr lang="sv-SE"/>
              <a:t>Klicka här för att lägga till rubrik</a:t>
            </a:r>
          </a:p>
        </p:txBody>
      </p:sp>
      <p:pic>
        <p:nvPicPr>
          <p:cNvPr id="6" name="Bild 5">
            <a:extLst>
              <a:ext uri="{FF2B5EF4-FFF2-40B4-BE49-F238E27FC236}">
                <a16:creationId xmlns:a16="http://schemas.microsoft.com/office/drawing/2014/main" id="{F5FF287F-ADB9-13BD-DDB1-653658143643}"/>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10776575" y="2961000"/>
            <a:ext cx="936000" cy="936000"/>
          </a:xfrm>
          <a:prstGeom prst="rect">
            <a:avLst/>
          </a:prstGeom>
        </p:spPr>
      </p:pic>
    </p:spTree>
    <p:extLst>
      <p:ext uri="{BB962C8B-B14F-4D97-AF65-F5344CB8AC3E}">
        <p14:creationId xmlns:p14="http://schemas.microsoft.com/office/powerpoint/2010/main" val="3232331309"/>
      </p:ext>
    </p:extLst>
  </p:cSld>
  <p:clrMapOvr>
    <a:masterClrMapping/>
  </p:clrMapOvr>
  <p:extLst>
    <p:ext uri="{DCECCB84-F9BA-43D5-87BE-67443E8EF086}">
      <p15:sldGuideLst xmlns:p15="http://schemas.microsoft.com/office/powerpoint/2012/main"/>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03_Rubrik + underrubrik">
    <p:spTree>
      <p:nvGrpSpPr>
        <p:cNvPr id="1" name=""/>
        <p:cNvGrpSpPr/>
        <p:nvPr/>
      </p:nvGrpSpPr>
      <p:grpSpPr>
        <a:xfrm>
          <a:off x="0" y="0"/>
          <a:ext cx="0" cy="0"/>
          <a:chOff x="0" y="0"/>
          <a:chExt cx="0" cy="0"/>
        </a:xfrm>
      </p:grpSpPr>
      <p:sp>
        <p:nvSpPr>
          <p:cNvPr id="3" name="Rektangel 2">
            <a:extLst>
              <a:ext uri="{FF2B5EF4-FFF2-40B4-BE49-F238E27FC236}">
                <a16:creationId xmlns:a16="http://schemas.microsoft.com/office/drawing/2014/main" id="{BA98754A-6281-725D-A24E-61A3946AD447}"/>
              </a:ext>
            </a:extLst>
          </p:cNvPr>
          <p:cNvSpPr/>
          <p:nvPr/>
        </p:nvSpPr>
        <p:spPr>
          <a:xfrm flipV="1">
            <a:off x="0" y="297"/>
            <a:ext cx="12192000" cy="1723516"/>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sp>
        <p:nvSpPr>
          <p:cNvPr id="2" name="Rubrik 1">
            <a:extLst>
              <a:ext uri="{FF2B5EF4-FFF2-40B4-BE49-F238E27FC236}">
                <a16:creationId xmlns:a16="http://schemas.microsoft.com/office/drawing/2014/main" id="{855EFB33-DC24-F7E8-3018-41DB11FB6D4E}"/>
              </a:ext>
            </a:extLst>
          </p:cNvPr>
          <p:cNvSpPr>
            <a:spLocks noGrp="1"/>
          </p:cNvSpPr>
          <p:nvPr>
            <p:ph type="ctrTitle" hasCustomPrompt="1"/>
          </p:nvPr>
        </p:nvSpPr>
        <p:spPr>
          <a:xfrm>
            <a:off x="874713" y="119971"/>
            <a:ext cx="9144000" cy="1148442"/>
          </a:xfrm>
        </p:spPr>
        <p:txBody>
          <a:bodyPr lIns="0" tIns="0" rIns="0" bIns="0" anchor="b">
            <a:noAutofit/>
          </a:bodyPr>
          <a:lstStyle>
            <a:lvl1pPr algn="l">
              <a:defRPr sz="3600" baseline="0">
                <a:solidFill>
                  <a:schemeClr val="bg1"/>
                </a:solidFill>
                <a:latin typeface="+mj-lt"/>
              </a:defRPr>
            </a:lvl1pPr>
          </a:lstStyle>
          <a:p>
            <a:r>
              <a:rPr lang="sv-SE"/>
              <a:t>Klicka här för att lägga till rubrik</a:t>
            </a:r>
          </a:p>
        </p:txBody>
      </p:sp>
      <p:sp>
        <p:nvSpPr>
          <p:cNvPr id="12" name="Underrubrik 2">
            <a:extLst>
              <a:ext uri="{FF2B5EF4-FFF2-40B4-BE49-F238E27FC236}">
                <a16:creationId xmlns:a16="http://schemas.microsoft.com/office/drawing/2014/main" id="{48EF7481-0BB0-E9FC-29AC-96BEA349FB86}"/>
              </a:ext>
            </a:extLst>
          </p:cNvPr>
          <p:cNvSpPr>
            <a:spLocks noGrp="1"/>
          </p:cNvSpPr>
          <p:nvPr>
            <p:ph type="subTitle" idx="1" hasCustomPrompt="1"/>
          </p:nvPr>
        </p:nvSpPr>
        <p:spPr>
          <a:xfrm>
            <a:off x="874713" y="2179212"/>
            <a:ext cx="9144000" cy="1655233"/>
          </a:xfrm>
        </p:spPr>
        <p:txBody>
          <a:bodyPr lIns="0" tIns="0" rIns="0" bIns="0">
            <a:normAutofit/>
          </a:bodyPr>
          <a:lstStyle>
            <a:lvl1pPr marL="0" indent="0" algn="l">
              <a:buNone/>
              <a:defRPr sz="5400" b="1" i="0">
                <a:solidFill>
                  <a:schemeClr val="tx1"/>
                </a:solidFill>
                <a:latin typeface="+mj-lt"/>
                <a:ea typeface="Roboto Light" panose="02000000000000000000" pitchFamily="2" charset="0"/>
                <a:cs typeface="Roboto Light" panose="02000000000000000000" pitchFamily="2" charset="0"/>
              </a:defRPr>
            </a:lvl1pPr>
            <a:lvl2pPr marL="609585" indent="0" algn="ctr">
              <a:buNone/>
              <a:defRPr sz="2667"/>
            </a:lvl2pPr>
            <a:lvl3pPr marL="1219170" indent="0" algn="ctr">
              <a:buNone/>
              <a:defRPr sz="2400"/>
            </a:lvl3pPr>
            <a:lvl4pPr marL="1828754" indent="0" algn="ctr">
              <a:buNone/>
              <a:defRPr sz="2133"/>
            </a:lvl4pPr>
            <a:lvl5pPr marL="2438339" indent="0" algn="ctr">
              <a:buNone/>
              <a:defRPr sz="2133"/>
            </a:lvl5pPr>
            <a:lvl6pPr marL="3047924" indent="0" algn="ctr">
              <a:buNone/>
              <a:defRPr sz="2133"/>
            </a:lvl6pPr>
            <a:lvl7pPr marL="3657509" indent="0" algn="ctr">
              <a:buNone/>
              <a:defRPr sz="2133"/>
            </a:lvl7pPr>
            <a:lvl8pPr marL="4267093" indent="0" algn="ctr">
              <a:buNone/>
              <a:defRPr sz="2133"/>
            </a:lvl8pPr>
            <a:lvl9pPr marL="4876678" indent="0" algn="ctr">
              <a:buNone/>
              <a:defRPr sz="2133"/>
            </a:lvl9pPr>
          </a:lstStyle>
          <a:p>
            <a:r>
              <a:rPr lang="sv-SE"/>
              <a:t>Klicka här för att lägga till rubrik</a:t>
            </a:r>
          </a:p>
        </p:txBody>
      </p:sp>
      <p:pic>
        <p:nvPicPr>
          <p:cNvPr id="4" name="Bild 3">
            <a:extLst>
              <a:ext uri="{FF2B5EF4-FFF2-40B4-BE49-F238E27FC236}">
                <a16:creationId xmlns:a16="http://schemas.microsoft.com/office/drawing/2014/main" id="{83278B41-BA8D-4787-2A8E-27E78CB08F98}"/>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10776575" y="1255813"/>
            <a:ext cx="936000" cy="936000"/>
          </a:xfrm>
          <a:prstGeom prst="rect">
            <a:avLst/>
          </a:prstGeom>
        </p:spPr>
      </p:pic>
    </p:spTree>
    <p:extLst>
      <p:ext uri="{BB962C8B-B14F-4D97-AF65-F5344CB8AC3E}">
        <p14:creationId xmlns:p14="http://schemas.microsoft.com/office/powerpoint/2010/main" val="2272932838"/>
      </p:ext>
    </p:extLst>
  </p:cSld>
  <p:clrMapOvr>
    <a:masterClrMapping/>
  </p:clrMapOvr>
  <p:extLst>
    <p:ext uri="{DCECCB84-F9BA-43D5-87BE-67443E8EF086}">
      <p15:sldGuideLst xmlns:p15="http://schemas.microsoft.com/office/powerpoint/2012/main"/>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04_Rubrik + text">
    <p:spTree>
      <p:nvGrpSpPr>
        <p:cNvPr id="1" name=""/>
        <p:cNvGrpSpPr/>
        <p:nvPr/>
      </p:nvGrpSpPr>
      <p:grpSpPr>
        <a:xfrm>
          <a:off x="0" y="0"/>
          <a:ext cx="0" cy="0"/>
          <a:chOff x="0" y="0"/>
          <a:chExt cx="0" cy="0"/>
        </a:xfrm>
      </p:grpSpPr>
      <p:sp>
        <p:nvSpPr>
          <p:cNvPr id="3" name="Rektangel 2">
            <a:extLst>
              <a:ext uri="{FF2B5EF4-FFF2-40B4-BE49-F238E27FC236}">
                <a16:creationId xmlns:a16="http://schemas.microsoft.com/office/drawing/2014/main" id="{45D5C29B-8D6B-9FE9-87A9-31FCD336E426}"/>
              </a:ext>
            </a:extLst>
          </p:cNvPr>
          <p:cNvSpPr/>
          <p:nvPr userDrawn="1"/>
        </p:nvSpPr>
        <p:spPr>
          <a:xfrm>
            <a:off x="0" y="5946000"/>
            <a:ext cx="12192000" cy="912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sp>
        <p:nvSpPr>
          <p:cNvPr id="2" name="Platshållare för text 3">
            <a:extLst>
              <a:ext uri="{FF2B5EF4-FFF2-40B4-BE49-F238E27FC236}">
                <a16:creationId xmlns:a16="http://schemas.microsoft.com/office/drawing/2014/main" id="{171D38AA-3E26-A9D1-11AE-980796760538}"/>
              </a:ext>
            </a:extLst>
          </p:cNvPr>
          <p:cNvSpPr>
            <a:spLocks noGrp="1"/>
          </p:cNvSpPr>
          <p:nvPr>
            <p:ph type="body" sz="half" idx="2" hasCustomPrompt="1"/>
          </p:nvPr>
        </p:nvSpPr>
        <p:spPr>
          <a:xfrm>
            <a:off x="874712" y="1440000"/>
            <a:ext cx="9576883" cy="567811"/>
          </a:xfrm>
        </p:spPr>
        <p:txBody>
          <a:bodyPr wrap="square" lIns="0" tIns="288000" rIns="0" bIns="0">
            <a:spAutoFit/>
          </a:bodyPr>
          <a:lstStyle>
            <a:lvl1pPr marL="0" indent="0">
              <a:spcBef>
                <a:spcPts val="0"/>
              </a:spcBef>
              <a:buNone/>
              <a:defRPr sz="1800" b="0" i="0" baseline="0">
                <a:solidFill>
                  <a:schemeClr val="tx1"/>
                </a:solidFill>
                <a:latin typeface="+mn-lt"/>
                <a:ea typeface="Roboto Light" panose="02000000000000000000" pitchFamily="2" charset="0"/>
                <a:cs typeface="Roboto Light" panose="02000000000000000000" pitchFamily="2" charset="0"/>
              </a:defRPr>
            </a:lvl1pPr>
            <a:lvl2pPr marL="609585" indent="0">
              <a:buNone/>
              <a:defRPr sz="1867"/>
            </a:lvl2pPr>
            <a:lvl3pPr marL="1219170" indent="0">
              <a:buNone/>
              <a:defRPr sz="1600"/>
            </a:lvl3pPr>
            <a:lvl4pPr marL="1828754" indent="0">
              <a:buNone/>
              <a:defRPr sz="1333"/>
            </a:lvl4pPr>
            <a:lvl5pPr marL="2438339" indent="0">
              <a:buNone/>
              <a:defRPr sz="1333"/>
            </a:lvl5pPr>
            <a:lvl6pPr marL="3047924" indent="0">
              <a:buNone/>
              <a:defRPr sz="1333"/>
            </a:lvl6pPr>
            <a:lvl7pPr marL="3657509" indent="0">
              <a:buNone/>
              <a:defRPr sz="1333"/>
            </a:lvl7pPr>
            <a:lvl8pPr marL="4267093" indent="0">
              <a:buNone/>
              <a:defRPr sz="1333"/>
            </a:lvl8pPr>
            <a:lvl9pPr marL="4876678" indent="0">
              <a:buNone/>
              <a:defRPr sz="1333"/>
            </a:lvl9pPr>
          </a:lstStyle>
          <a:p>
            <a:pPr lvl="0"/>
            <a:r>
              <a:rPr lang="sv-SE"/>
              <a:t>Skriv text här</a:t>
            </a:r>
          </a:p>
        </p:txBody>
      </p:sp>
      <p:sp>
        <p:nvSpPr>
          <p:cNvPr id="8" name="Rubrik 1">
            <a:extLst>
              <a:ext uri="{FF2B5EF4-FFF2-40B4-BE49-F238E27FC236}">
                <a16:creationId xmlns:a16="http://schemas.microsoft.com/office/drawing/2014/main" id="{FBD8FFB0-3ACD-1827-E72F-EBFA108B52AD}"/>
              </a:ext>
            </a:extLst>
          </p:cNvPr>
          <p:cNvSpPr>
            <a:spLocks noGrp="1"/>
          </p:cNvSpPr>
          <p:nvPr>
            <p:ph type="ctrTitle" hasCustomPrompt="1"/>
          </p:nvPr>
        </p:nvSpPr>
        <p:spPr>
          <a:xfrm>
            <a:off x="874713" y="873125"/>
            <a:ext cx="10464000" cy="553998"/>
          </a:xfrm>
        </p:spPr>
        <p:txBody>
          <a:bodyPr wrap="square" lIns="0" tIns="0" rIns="0" bIns="0" anchor="b">
            <a:spAutoFit/>
          </a:bodyPr>
          <a:lstStyle>
            <a:lvl1pPr algn="l">
              <a:defRPr sz="4000">
                <a:solidFill>
                  <a:schemeClr val="tx1"/>
                </a:solidFill>
                <a:latin typeface="+mj-lt"/>
              </a:defRPr>
            </a:lvl1pPr>
          </a:lstStyle>
          <a:p>
            <a:r>
              <a:rPr lang="sv-SE"/>
              <a:t>Klicka här för att lägga till rubrik</a:t>
            </a:r>
          </a:p>
        </p:txBody>
      </p:sp>
      <p:pic>
        <p:nvPicPr>
          <p:cNvPr id="4" name="Bild 3">
            <a:extLst>
              <a:ext uri="{FF2B5EF4-FFF2-40B4-BE49-F238E27FC236}">
                <a16:creationId xmlns:a16="http://schemas.microsoft.com/office/drawing/2014/main" id="{E82E5BF3-5FFE-BA04-8498-64B7593DE47D}"/>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10776575" y="5481000"/>
            <a:ext cx="936000" cy="936000"/>
          </a:xfrm>
          <a:prstGeom prst="rect">
            <a:avLst/>
          </a:prstGeom>
        </p:spPr>
      </p:pic>
    </p:spTree>
    <p:extLst>
      <p:ext uri="{BB962C8B-B14F-4D97-AF65-F5344CB8AC3E}">
        <p14:creationId xmlns:p14="http://schemas.microsoft.com/office/powerpoint/2010/main" val="2070468600"/>
      </p:ext>
    </p:extLst>
  </p:cSld>
  <p:clrMapOvr>
    <a:masterClrMapping/>
  </p:clrMapOvr>
  <p:extLst>
    <p:ext uri="{DCECCB84-F9BA-43D5-87BE-67443E8EF086}">
      <p15:sldGuideLst xmlns:p15="http://schemas.microsoft.com/office/powerpoint/2012/main"/>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05_Rubrik + text">
    <p:spTree>
      <p:nvGrpSpPr>
        <p:cNvPr id="1" name=""/>
        <p:cNvGrpSpPr/>
        <p:nvPr/>
      </p:nvGrpSpPr>
      <p:grpSpPr>
        <a:xfrm>
          <a:off x="0" y="0"/>
          <a:ext cx="0" cy="0"/>
          <a:chOff x="0" y="0"/>
          <a:chExt cx="0" cy="0"/>
        </a:xfrm>
      </p:grpSpPr>
      <p:sp>
        <p:nvSpPr>
          <p:cNvPr id="4" name="Rektangel 3">
            <a:extLst>
              <a:ext uri="{FF2B5EF4-FFF2-40B4-BE49-F238E27FC236}">
                <a16:creationId xmlns:a16="http://schemas.microsoft.com/office/drawing/2014/main" id="{93A87B22-DE9F-9B10-1F07-FA1B488CB886}"/>
              </a:ext>
            </a:extLst>
          </p:cNvPr>
          <p:cNvSpPr/>
          <p:nvPr userDrawn="1"/>
        </p:nvSpPr>
        <p:spPr>
          <a:xfrm>
            <a:off x="11244574" y="0"/>
            <a:ext cx="947426"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sp>
        <p:nvSpPr>
          <p:cNvPr id="6" name="Platshållare för text 3">
            <a:extLst>
              <a:ext uri="{FF2B5EF4-FFF2-40B4-BE49-F238E27FC236}">
                <a16:creationId xmlns:a16="http://schemas.microsoft.com/office/drawing/2014/main" id="{AC342BE6-2CF0-1FA7-CD08-E560475C072B}"/>
              </a:ext>
            </a:extLst>
          </p:cNvPr>
          <p:cNvSpPr>
            <a:spLocks noGrp="1"/>
          </p:cNvSpPr>
          <p:nvPr>
            <p:ph type="body" sz="half" idx="2" hasCustomPrompt="1"/>
          </p:nvPr>
        </p:nvSpPr>
        <p:spPr>
          <a:xfrm>
            <a:off x="874712" y="1440000"/>
            <a:ext cx="9576883" cy="567811"/>
          </a:xfrm>
        </p:spPr>
        <p:txBody>
          <a:bodyPr wrap="square" lIns="0" tIns="288000" rIns="0" bIns="0">
            <a:spAutoFit/>
          </a:bodyPr>
          <a:lstStyle>
            <a:lvl1pPr marL="0" indent="0">
              <a:spcBef>
                <a:spcPts val="0"/>
              </a:spcBef>
              <a:buNone/>
              <a:defRPr sz="1800" b="0" i="0" baseline="0">
                <a:solidFill>
                  <a:schemeClr val="tx1"/>
                </a:solidFill>
                <a:latin typeface="+mn-lt"/>
                <a:ea typeface="Roboto Light" panose="02000000000000000000" pitchFamily="2" charset="0"/>
                <a:cs typeface="Roboto Light" panose="02000000000000000000" pitchFamily="2" charset="0"/>
              </a:defRPr>
            </a:lvl1pPr>
            <a:lvl2pPr marL="609585" indent="0">
              <a:buNone/>
              <a:defRPr sz="1867"/>
            </a:lvl2pPr>
            <a:lvl3pPr marL="1219170" indent="0">
              <a:buNone/>
              <a:defRPr sz="1600"/>
            </a:lvl3pPr>
            <a:lvl4pPr marL="1828754" indent="0">
              <a:buNone/>
              <a:defRPr sz="1333"/>
            </a:lvl4pPr>
            <a:lvl5pPr marL="2438339" indent="0">
              <a:buNone/>
              <a:defRPr sz="1333"/>
            </a:lvl5pPr>
            <a:lvl6pPr marL="3047924" indent="0">
              <a:buNone/>
              <a:defRPr sz="1333"/>
            </a:lvl6pPr>
            <a:lvl7pPr marL="3657509" indent="0">
              <a:buNone/>
              <a:defRPr sz="1333"/>
            </a:lvl7pPr>
            <a:lvl8pPr marL="4267093" indent="0">
              <a:buNone/>
              <a:defRPr sz="1333"/>
            </a:lvl8pPr>
            <a:lvl9pPr marL="4876678" indent="0">
              <a:buNone/>
              <a:defRPr sz="1333"/>
            </a:lvl9pPr>
          </a:lstStyle>
          <a:p>
            <a:pPr lvl="0"/>
            <a:r>
              <a:rPr lang="sv-SE"/>
              <a:t>Skriv text här</a:t>
            </a:r>
          </a:p>
        </p:txBody>
      </p:sp>
      <p:sp>
        <p:nvSpPr>
          <p:cNvPr id="8" name="Rubrik 1">
            <a:extLst>
              <a:ext uri="{FF2B5EF4-FFF2-40B4-BE49-F238E27FC236}">
                <a16:creationId xmlns:a16="http://schemas.microsoft.com/office/drawing/2014/main" id="{FBD8FFB0-3ACD-1827-E72F-EBFA108B52AD}"/>
              </a:ext>
            </a:extLst>
          </p:cNvPr>
          <p:cNvSpPr>
            <a:spLocks noGrp="1"/>
          </p:cNvSpPr>
          <p:nvPr>
            <p:ph type="ctrTitle" hasCustomPrompt="1"/>
          </p:nvPr>
        </p:nvSpPr>
        <p:spPr>
          <a:xfrm>
            <a:off x="874713" y="873125"/>
            <a:ext cx="9576883" cy="553998"/>
          </a:xfrm>
        </p:spPr>
        <p:txBody>
          <a:bodyPr wrap="square" lIns="0" tIns="0" rIns="0" bIns="0" anchor="b">
            <a:spAutoFit/>
          </a:bodyPr>
          <a:lstStyle>
            <a:lvl1pPr algn="l">
              <a:defRPr sz="4000">
                <a:solidFill>
                  <a:schemeClr val="tx1"/>
                </a:solidFill>
                <a:latin typeface="+mj-lt"/>
              </a:defRPr>
            </a:lvl1pPr>
          </a:lstStyle>
          <a:p>
            <a:r>
              <a:rPr lang="sv-SE"/>
              <a:t>Klicka här för att lägga till rubrik</a:t>
            </a:r>
          </a:p>
        </p:txBody>
      </p:sp>
      <p:pic>
        <p:nvPicPr>
          <p:cNvPr id="5" name="Bild 4">
            <a:extLst>
              <a:ext uri="{FF2B5EF4-FFF2-40B4-BE49-F238E27FC236}">
                <a16:creationId xmlns:a16="http://schemas.microsoft.com/office/drawing/2014/main" id="{DDB7A8E8-D1D6-E40A-F974-BDAF50050E14}"/>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10776575" y="5481000"/>
            <a:ext cx="936000" cy="936000"/>
          </a:xfrm>
          <a:prstGeom prst="rect">
            <a:avLst/>
          </a:prstGeom>
        </p:spPr>
      </p:pic>
    </p:spTree>
    <p:extLst>
      <p:ext uri="{BB962C8B-B14F-4D97-AF65-F5344CB8AC3E}">
        <p14:creationId xmlns:p14="http://schemas.microsoft.com/office/powerpoint/2010/main" val="3159631449"/>
      </p:ext>
    </p:extLst>
  </p:cSld>
  <p:clrMapOvr>
    <a:masterClrMapping/>
  </p:clrMapOvr>
  <p:extLst>
    <p:ext uri="{DCECCB84-F9BA-43D5-87BE-67443E8EF086}">
      <p15:sldGuideLst xmlns:p15="http://schemas.microsoft.com/office/powerpoint/2012/main"/>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06_Rubrik + text">
    <p:spTree>
      <p:nvGrpSpPr>
        <p:cNvPr id="1" name=""/>
        <p:cNvGrpSpPr/>
        <p:nvPr/>
      </p:nvGrpSpPr>
      <p:grpSpPr>
        <a:xfrm>
          <a:off x="0" y="0"/>
          <a:ext cx="0" cy="0"/>
          <a:chOff x="0" y="0"/>
          <a:chExt cx="0" cy="0"/>
        </a:xfrm>
      </p:grpSpPr>
      <p:sp>
        <p:nvSpPr>
          <p:cNvPr id="4" name="Rektangel 3">
            <a:extLst>
              <a:ext uri="{FF2B5EF4-FFF2-40B4-BE49-F238E27FC236}">
                <a16:creationId xmlns:a16="http://schemas.microsoft.com/office/drawing/2014/main" id="{0A599EA1-B1DC-210B-763D-18E24DE64A3E}"/>
              </a:ext>
            </a:extLst>
          </p:cNvPr>
          <p:cNvSpPr/>
          <p:nvPr userDrawn="1"/>
        </p:nvSpPr>
        <p:spPr>
          <a:xfrm flipH="1">
            <a:off x="0" y="0"/>
            <a:ext cx="11244574"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sp>
        <p:nvSpPr>
          <p:cNvPr id="6" name="Platshållare för text 3">
            <a:extLst>
              <a:ext uri="{FF2B5EF4-FFF2-40B4-BE49-F238E27FC236}">
                <a16:creationId xmlns:a16="http://schemas.microsoft.com/office/drawing/2014/main" id="{AC342BE6-2CF0-1FA7-CD08-E560475C072B}"/>
              </a:ext>
            </a:extLst>
          </p:cNvPr>
          <p:cNvSpPr>
            <a:spLocks noGrp="1"/>
          </p:cNvSpPr>
          <p:nvPr>
            <p:ph type="body" sz="half" idx="2" hasCustomPrompt="1"/>
          </p:nvPr>
        </p:nvSpPr>
        <p:spPr>
          <a:xfrm>
            <a:off x="874800" y="1440000"/>
            <a:ext cx="9576883" cy="567811"/>
          </a:xfrm>
        </p:spPr>
        <p:txBody>
          <a:bodyPr wrap="square" lIns="0" tIns="288000" rIns="0" bIns="0">
            <a:spAutoFit/>
          </a:bodyPr>
          <a:lstStyle>
            <a:lvl1pPr marL="0" indent="0">
              <a:spcBef>
                <a:spcPts val="0"/>
              </a:spcBef>
              <a:buNone/>
              <a:defRPr sz="1800" b="0" i="0" baseline="0">
                <a:solidFill>
                  <a:schemeClr val="bg1"/>
                </a:solidFill>
                <a:latin typeface="+mn-lt"/>
                <a:ea typeface="Roboto Light" panose="02000000000000000000" pitchFamily="2" charset="0"/>
                <a:cs typeface="Roboto Light" panose="02000000000000000000" pitchFamily="2" charset="0"/>
              </a:defRPr>
            </a:lvl1pPr>
            <a:lvl2pPr marL="609585" indent="0">
              <a:buNone/>
              <a:defRPr sz="1867"/>
            </a:lvl2pPr>
            <a:lvl3pPr marL="1219170" indent="0">
              <a:buNone/>
              <a:defRPr sz="1600"/>
            </a:lvl3pPr>
            <a:lvl4pPr marL="1828754" indent="0">
              <a:buNone/>
              <a:defRPr sz="1333"/>
            </a:lvl4pPr>
            <a:lvl5pPr marL="2438339" indent="0">
              <a:buNone/>
              <a:defRPr sz="1333"/>
            </a:lvl5pPr>
            <a:lvl6pPr marL="3047924" indent="0">
              <a:buNone/>
              <a:defRPr sz="1333"/>
            </a:lvl6pPr>
            <a:lvl7pPr marL="3657509" indent="0">
              <a:buNone/>
              <a:defRPr sz="1333"/>
            </a:lvl7pPr>
            <a:lvl8pPr marL="4267093" indent="0">
              <a:buNone/>
              <a:defRPr sz="1333"/>
            </a:lvl8pPr>
            <a:lvl9pPr marL="4876678" indent="0">
              <a:buNone/>
              <a:defRPr sz="1333"/>
            </a:lvl9pPr>
          </a:lstStyle>
          <a:p>
            <a:pPr lvl="0"/>
            <a:r>
              <a:rPr lang="sv-SE"/>
              <a:t>Skriv text här</a:t>
            </a:r>
          </a:p>
        </p:txBody>
      </p:sp>
      <p:sp>
        <p:nvSpPr>
          <p:cNvPr id="8" name="Rubrik 1">
            <a:extLst>
              <a:ext uri="{FF2B5EF4-FFF2-40B4-BE49-F238E27FC236}">
                <a16:creationId xmlns:a16="http://schemas.microsoft.com/office/drawing/2014/main" id="{FBD8FFB0-3ACD-1827-E72F-EBFA108B52AD}"/>
              </a:ext>
            </a:extLst>
          </p:cNvPr>
          <p:cNvSpPr>
            <a:spLocks noGrp="1"/>
          </p:cNvSpPr>
          <p:nvPr>
            <p:ph type="ctrTitle" hasCustomPrompt="1"/>
          </p:nvPr>
        </p:nvSpPr>
        <p:spPr>
          <a:xfrm>
            <a:off x="874800" y="874800"/>
            <a:ext cx="9576883" cy="553998"/>
          </a:xfrm>
        </p:spPr>
        <p:txBody>
          <a:bodyPr wrap="square" lIns="0" tIns="0" rIns="0" bIns="0" anchor="b">
            <a:spAutoFit/>
          </a:bodyPr>
          <a:lstStyle>
            <a:lvl1pPr algn="l">
              <a:defRPr sz="4000">
                <a:solidFill>
                  <a:schemeClr val="bg1"/>
                </a:solidFill>
                <a:latin typeface="+mj-lt"/>
              </a:defRPr>
            </a:lvl1pPr>
          </a:lstStyle>
          <a:p>
            <a:r>
              <a:rPr lang="sv-SE"/>
              <a:t>Klicka här för att lägga till rubrik</a:t>
            </a:r>
          </a:p>
        </p:txBody>
      </p:sp>
      <p:pic>
        <p:nvPicPr>
          <p:cNvPr id="5" name="Bild 4">
            <a:extLst>
              <a:ext uri="{FF2B5EF4-FFF2-40B4-BE49-F238E27FC236}">
                <a16:creationId xmlns:a16="http://schemas.microsoft.com/office/drawing/2014/main" id="{4E3154F4-1945-D2A8-FD78-75D8508B71E7}"/>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10776575" y="5481000"/>
            <a:ext cx="936000" cy="936000"/>
          </a:xfrm>
          <a:prstGeom prst="rect">
            <a:avLst/>
          </a:prstGeom>
        </p:spPr>
      </p:pic>
    </p:spTree>
    <p:extLst>
      <p:ext uri="{BB962C8B-B14F-4D97-AF65-F5344CB8AC3E}">
        <p14:creationId xmlns:p14="http://schemas.microsoft.com/office/powerpoint/2010/main" val="203558717"/>
      </p:ext>
    </p:extLst>
  </p:cSld>
  <p:clrMapOvr>
    <a:masterClrMapping/>
  </p:clrMapOvr>
  <p:extLst>
    <p:ext uri="{DCECCB84-F9BA-43D5-87BE-67443E8EF086}">
      <p15:sldGuideLst xmlns:p15="http://schemas.microsoft.com/office/powerpoint/2012/main"/>
    </p:ext>
  </p:extLst>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07_Rubrik + innehåll två kolumer">
    <p:spTree>
      <p:nvGrpSpPr>
        <p:cNvPr id="1" name=""/>
        <p:cNvGrpSpPr/>
        <p:nvPr/>
      </p:nvGrpSpPr>
      <p:grpSpPr>
        <a:xfrm>
          <a:off x="0" y="0"/>
          <a:ext cx="0" cy="0"/>
          <a:chOff x="0" y="0"/>
          <a:chExt cx="0" cy="0"/>
        </a:xfrm>
      </p:grpSpPr>
      <p:sp>
        <p:nvSpPr>
          <p:cNvPr id="4" name="Rektangel 3">
            <a:extLst>
              <a:ext uri="{FF2B5EF4-FFF2-40B4-BE49-F238E27FC236}">
                <a16:creationId xmlns:a16="http://schemas.microsoft.com/office/drawing/2014/main" id="{BDF78AD4-35D4-E8D7-C95C-0A7F7313D40B}"/>
              </a:ext>
            </a:extLst>
          </p:cNvPr>
          <p:cNvSpPr/>
          <p:nvPr userDrawn="1"/>
        </p:nvSpPr>
        <p:spPr>
          <a:xfrm>
            <a:off x="0" y="5946000"/>
            <a:ext cx="12192000" cy="912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sp>
        <p:nvSpPr>
          <p:cNvPr id="9" name="Platshållare för innehåll 2">
            <a:extLst>
              <a:ext uri="{FF2B5EF4-FFF2-40B4-BE49-F238E27FC236}">
                <a16:creationId xmlns:a16="http://schemas.microsoft.com/office/drawing/2014/main" id="{1700EFE7-4E7C-FBC2-CE68-501C22FB892C}"/>
              </a:ext>
            </a:extLst>
          </p:cNvPr>
          <p:cNvSpPr>
            <a:spLocks noGrp="1"/>
          </p:cNvSpPr>
          <p:nvPr>
            <p:ph idx="11" hasCustomPrompt="1"/>
          </p:nvPr>
        </p:nvSpPr>
        <p:spPr>
          <a:xfrm>
            <a:off x="874713" y="1439999"/>
            <a:ext cx="5156200" cy="3844695"/>
          </a:xfrm>
        </p:spPr>
        <p:txBody>
          <a:bodyPr lIns="0" tIns="288000" rIns="0" bIns="0">
            <a:noAutofit/>
          </a:bodyPr>
          <a:lstStyle>
            <a:lvl1pPr marL="0" indent="0">
              <a:spcBef>
                <a:spcPts val="0"/>
              </a:spcBef>
              <a:buNone/>
              <a:defRPr sz="1800" baseline="0">
                <a:solidFill>
                  <a:schemeClr val="tx1"/>
                </a:solidFill>
                <a:latin typeface="+mn-lt"/>
              </a:defRPr>
            </a:lvl1pPr>
            <a:lvl2pPr marL="609585" indent="0">
              <a:buNone/>
              <a:defRPr sz="1800">
                <a:solidFill>
                  <a:srgbClr val="1A355D"/>
                </a:solidFill>
                <a:latin typeface="+mn-lt"/>
              </a:defRPr>
            </a:lvl2pPr>
            <a:lvl3pPr marL="1219170" indent="0">
              <a:buNone/>
              <a:defRPr sz="1600">
                <a:solidFill>
                  <a:srgbClr val="1A355D"/>
                </a:solidFill>
                <a:latin typeface="+mn-lt"/>
              </a:defRPr>
            </a:lvl3pPr>
            <a:lvl4pPr marL="1828755" indent="0">
              <a:buNone/>
              <a:defRPr sz="1400">
                <a:solidFill>
                  <a:srgbClr val="1A355D"/>
                </a:solidFill>
                <a:latin typeface="+mn-lt"/>
              </a:defRPr>
            </a:lvl4pPr>
            <a:lvl5pPr marL="2438339" indent="0">
              <a:buNone/>
              <a:defRPr sz="1200">
                <a:solidFill>
                  <a:srgbClr val="1A355D"/>
                </a:solidFill>
                <a:latin typeface="+mn-lt"/>
              </a:defRPr>
            </a:lvl5pPr>
            <a:lvl6pPr>
              <a:defRPr sz="2667"/>
            </a:lvl6pPr>
            <a:lvl7pPr>
              <a:defRPr sz="2667"/>
            </a:lvl7pPr>
            <a:lvl8pPr>
              <a:defRPr sz="2667"/>
            </a:lvl8pPr>
            <a:lvl9pPr>
              <a:defRPr sz="2667"/>
            </a:lvl9pPr>
          </a:lstStyle>
          <a:p>
            <a:pPr lvl="0"/>
            <a:r>
              <a:rPr lang="sv-SE"/>
              <a:t>Skriv text här eller klicka på ikoner för att lägga till innehåll</a:t>
            </a:r>
          </a:p>
        </p:txBody>
      </p:sp>
      <p:sp>
        <p:nvSpPr>
          <p:cNvPr id="5" name="Platshållare för innehåll 2">
            <a:extLst>
              <a:ext uri="{FF2B5EF4-FFF2-40B4-BE49-F238E27FC236}">
                <a16:creationId xmlns:a16="http://schemas.microsoft.com/office/drawing/2014/main" id="{14A36A99-13BE-93FD-5BA3-10CCED865B33}"/>
              </a:ext>
            </a:extLst>
          </p:cNvPr>
          <p:cNvSpPr>
            <a:spLocks noGrp="1"/>
          </p:cNvSpPr>
          <p:nvPr>
            <p:ph idx="12" hasCustomPrompt="1"/>
          </p:nvPr>
        </p:nvSpPr>
        <p:spPr>
          <a:xfrm>
            <a:off x="6234113" y="1440000"/>
            <a:ext cx="5156200" cy="3844694"/>
          </a:xfrm>
        </p:spPr>
        <p:txBody>
          <a:bodyPr lIns="0" tIns="288000" rIns="0">
            <a:noAutofit/>
          </a:bodyPr>
          <a:lstStyle>
            <a:lvl1pPr marL="0" indent="0">
              <a:spcBef>
                <a:spcPts val="0"/>
              </a:spcBef>
              <a:buNone/>
              <a:defRPr sz="1800">
                <a:solidFill>
                  <a:schemeClr val="tx1"/>
                </a:solidFill>
                <a:latin typeface="+mn-lt"/>
              </a:defRPr>
            </a:lvl1pPr>
            <a:lvl2pPr marL="609585" indent="0">
              <a:spcBef>
                <a:spcPts val="0"/>
              </a:spcBef>
              <a:buNone/>
              <a:defRPr sz="1800">
                <a:solidFill>
                  <a:schemeClr val="tx1"/>
                </a:solidFill>
                <a:latin typeface="+mn-lt"/>
              </a:defRPr>
            </a:lvl2pPr>
            <a:lvl3pPr marL="1219170" indent="0">
              <a:buNone/>
              <a:defRPr sz="1600">
                <a:solidFill>
                  <a:srgbClr val="1A355D"/>
                </a:solidFill>
                <a:latin typeface="+mn-lt"/>
              </a:defRPr>
            </a:lvl3pPr>
            <a:lvl4pPr marL="1828755" indent="0">
              <a:buNone/>
              <a:defRPr sz="1400">
                <a:solidFill>
                  <a:srgbClr val="1A355D"/>
                </a:solidFill>
                <a:latin typeface="+mn-lt"/>
              </a:defRPr>
            </a:lvl4pPr>
            <a:lvl5pPr marL="2438339" indent="0">
              <a:buNone/>
              <a:defRPr sz="1200">
                <a:solidFill>
                  <a:srgbClr val="1A355D"/>
                </a:solidFill>
                <a:latin typeface="+mn-lt"/>
              </a:defRPr>
            </a:lvl5pPr>
            <a:lvl6pPr>
              <a:defRPr sz="2667"/>
            </a:lvl6pPr>
            <a:lvl7pPr>
              <a:defRPr sz="2667"/>
            </a:lvl7pPr>
            <a:lvl8pPr>
              <a:defRPr sz="2667"/>
            </a:lvl8pPr>
            <a:lvl9pPr>
              <a:defRPr sz="2667"/>
            </a:lvl9pPr>
          </a:lstStyle>
          <a:p>
            <a:pPr lvl="0"/>
            <a:r>
              <a:rPr lang="sv-SE"/>
              <a:t>Skriv text här eller klicka på ikoner för att lägga till innehåll</a:t>
            </a:r>
          </a:p>
          <a:p>
            <a:pPr lvl="1"/>
            <a:endParaRPr lang="sv-SE"/>
          </a:p>
        </p:txBody>
      </p:sp>
      <p:sp>
        <p:nvSpPr>
          <p:cNvPr id="2" name="Rubrik 1">
            <a:extLst>
              <a:ext uri="{FF2B5EF4-FFF2-40B4-BE49-F238E27FC236}">
                <a16:creationId xmlns:a16="http://schemas.microsoft.com/office/drawing/2014/main" id="{386754E6-803D-E2B7-1484-3BE9BC673641}"/>
              </a:ext>
            </a:extLst>
          </p:cNvPr>
          <p:cNvSpPr>
            <a:spLocks noGrp="1"/>
          </p:cNvSpPr>
          <p:nvPr>
            <p:ph type="title" hasCustomPrompt="1"/>
          </p:nvPr>
        </p:nvSpPr>
        <p:spPr>
          <a:xfrm>
            <a:off x="874713" y="873125"/>
            <a:ext cx="10515600" cy="553998"/>
          </a:xfrm>
        </p:spPr>
        <p:txBody>
          <a:bodyPr lIns="0" tIns="0" rIns="0" bIns="0" anchor="b" anchorCtr="0">
            <a:spAutoFit/>
          </a:bodyPr>
          <a:lstStyle>
            <a:lvl1pPr>
              <a:defRPr sz="4000">
                <a:solidFill>
                  <a:schemeClr val="tx1"/>
                </a:solidFill>
              </a:defRPr>
            </a:lvl1pPr>
          </a:lstStyle>
          <a:p>
            <a:r>
              <a:rPr lang="sv-SE"/>
              <a:t>Klicka här för att lägga till rubrik</a:t>
            </a:r>
          </a:p>
        </p:txBody>
      </p:sp>
      <p:pic>
        <p:nvPicPr>
          <p:cNvPr id="3" name="Bild 2">
            <a:extLst>
              <a:ext uri="{FF2B5EF4-FFF2-40B4-BE49-F238E27FC236}">
                <a16:creationId xmlns:a16="http://schemas.microsoft.com/office/drawing/2014/main" id="{D772C41B-122A-BDF8-383E-3F30EF85458E}"/>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10776575" y="5481000"/>
            <a:ext cx="936000" cy="936000"/>
          </a:xfrm>
          <a:prstGeom prst="rect">
            <a:avLst/>
          </a:prstGeom>
        </p:spPr>
      </p:pic>
    </p:spTree>
    <p:extLst>
      <p:ext uri="{BB962C8B-B14F-4D97-AF65-F5344CB8AC3E}">
        <p14:creationId xmlns:p14="http://schemas.microsoft.com/office/powerpoint/2010/main" val="3625749604"/>
      </p:ext>
    </p:extLst>
  </p:cSld>
  <p:clrMapOvr>
    <a:masterClrMapping/>
  </p:clrMapOvr>
  <p:extLst>
    <p:ext uri="{DCECCB84-F9BA-43D5-87BE-67443E8EF086}">
      <p15:sldGuideLst xmlns:p15="http://schemas.microsoft.com/office/powerpoint/2012/main"/>
    </p:ext>
  </p:extLst>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08_Text + innehåll (utan logga)">
    <p:spTree>
      <p:nvGrpSpPr>
        <p:cNvPr id="1" name=""/>
        <p:cNvGrpSpPr/>
        <p:nvPr/>
      </p:nvGrpSpPr>
      <p:grpSpPr>
        <a:xfrm>
          <a:off x="0" y="0"/>
          <a:ext cx="0" cy="0"/>
          <a:chOff x="0" y="0"/>
          <a:chExt cx="0" cy="0"/>
        </a:xfrm>
      </p:grpSpPr>
      <p:sp>
        <p:nvSpPr>
          <p:cNvPr id="4" name="Platshållare för innehåll 3">
            <a:extLst>
              <a:ext uri="{FF2B5EF4-FFF2-40B4-BE49-F238E27FC236}">
                <a16:creationId xmlns:a16="http://schemas.microsoft.com/office/drawing/2014/main" id="{9F3A04A9-3134-D1B6-C8D9-A08B9CCAF906}"/>
              </a:ext>
            </a:extLst>
          </p:cNvPr>
          <p:cNvSpPr>
            <a:spLocks noGrp="1"/>
          </p:cNvSpPr>
          <p:nvPr>
            <p:ph sz="quarter" idx="10" hasCustomPrompt="1"/>
          </p:nvPr>
        </p:nvSpPr>
        <p:spPr>
          <a:xfrm>
            <a:off x="6096000" y="0"/>
            <a:ext cx="6096000" cy="6858000"/>
          </a:xfrm>
        </p:spPr>
        <p:txBody>
          <a:bodyPr lIns="0" tIns="864000" rIns="0">
            <a:normAutofit/>
          </a:bodyPr>
          <a:lstStyle>
            <a:lvl1pPr marL="0" indent="0" algn="ctr">
              <a:buNone/>
              <a:defRPr sz="3200">
                <a:latin typeface="+mj-lt"/>
              </a:defRPr>
            </a:lvl1pPr>
          </a:lstStyle>
          <a:p>
            <a:r>
              <a:rPr lang="sv-SE"/>
              <a:t>Klicka på ikonen för att </a:t>
            </a:r>
            <a:br>
              <a:rPr lang="sv-SE"/>
            </a:br>
            <a:r>
              <a:rPr lang="sv-SE"/>
              <a:t>lägga till innehåll</a:t>
            </a:r>
          </a:p>
        </p:txBody>
      </p:sp>
      <p:sp>
        <p:nvSpPr>
          <p:cNvPr id="5" name="Platshållare för text 3">
            <a:extLst>
              <a:ext uri="{FF2B5EF4-FFF2-40B4-BE49-F238E27FC236}">
                <a16:creationId xmlns:a16="http://schemas.microsoft.com/office/drawing/2014/main" id="{FD69B06A-4B17-03D9-CA72-8B82309E6747}"/>
              </a:ext>
            </a:extLst>
          </p:cNvPr>
          <p:cNvSpPr>
            <a:spLocks noGrp="1"/>
          </p:cNvSpPr>
          <p:nvPr>
            <p:ph type="body" sz="half" idx="2" hasCustomPrompt="1"/>
          </p:nvPr>
        </p:nvSpPr>
        <p:spPr>
          <a:xfrm>
            <a:off x="874800" y="1980000"/>
            <a:ext cx="4419200" cy="567811"/>
          </a:xfrm>
        </p:spPr>
        <p:txBody>
          <a:bodyPr wrap="square" lIns="0" tIns="288000" rIns="0" bIns="0">
            <a:spAutoFit/>
          </a:bodyPr>
          <a:lstStyle>
            <a:lvl1pPr marL="0" indent="0">
              <a:spcBef>
                <a:spcPts val="0"/>
              </a:spcBef>
              <a:buNone/>
              <a:defRPr sz="1800" b="0" i="0">
                <a:solidFill>
                  <a:schemeClr val="tx1"/>
                </a:solidFill>
                <a:latin typeface="+mn-lt"/>
                <a:ea typeface="Roboto Light" panose="02000000000000000000" pitchFamily="2" charset="0"/>
                <a:cs typeface="Roboto Light" panose="02000000000000000000" pitchFamily="2" charset="0"/>
              </a:defRPr>
            </a:lvl1pPr>
            <a:lvl2pPr marL="609585" indent="0">
              <a:buNone/>
              <a:defRPr sz="1867"/>
            </a:lvl2pPr>
            <a:lvl3pPr marL="1219170" indent="0">
              <a:buNone/>
              <a:defRPr sz="1600"/>
            </a:lvl3pPr>
            <a:lvl4pPr marL="1828754" indent="0">
              <a:buNone/>
              <a:defRPr sz="1333"/>
            </a:lvl4pPr>
            <a:lvl5pPr marL="2438339" indent="0">
              <a:buNone/>
              <a:defRPr sz="1333"/>
            </a:lvl5pPr>
            <a:lvl6pPr marL="3047924" indent="0">
              <a:buNone/>
              <a:defRPr sz="1333"/>
            </a:lvl6pPr>
            <a:lvl7pPr marL="3657509" indent="0">
              <a:buNone/>
              <a:defRPr sz="1333"/>
            </a:lvl7pPr>
            <a:lvl8pPr marL="4267093" indent="0">
              <a:buNone/>
              <a:defRPr sz="1333"/>
            </a:lvl8pPr>
            <a:lvl9pPr marL="4876678" indent="0">
              <a:buNone/>
              <a:defRPr sz="1333"/>
            </a:lvl9pPr>
          </a:lstStyle>
          <a:p>
            <a:pPr lvl="0"/>
            <a:r>
              <a:rPr lang="sv-SE"/>
              <a:t>Skriv text här</a:t>
            </a:r>
          </a:p>
        </p:txBody>
      </p:sp>
      <p:sp>
        <p:nvSpPr>
          <p:cNvPr id="8" name="Rubrik 1">
            <a:extLst>
              <a:ext uri="{FF2B5EF4-FFF2-40B4-BE49-F238E27FC236}">
                <a16:creationId xmlns:a16="http://schemas.microsoft.com/office/drawing/2014/main" id="{FBD8FFB0-3ACD-1827-E72F-EBFA108B52AD}"/>
              </a:ext>
            </a:extLst>
          </p:cNvPr>
          <p:cNvSpPr>
            <a:spLocks noGrp="1"/>
          </p:cNvSpPr>
          <p:nvPr>
            <p:ph type="ctrTitle" hasCustomPrompt="1"/>
          </p:nvPr>
        </p:nvSpPr>
        <p:spPr>
          <a:xfrm>
            <a:off x="874713" y="873125"/>
            <a:ext cx="4419200" cy="1107996"/>
          </a:xfrm>
        </p:spPr>
        <p:txBody>
          <a:bodyPr wrap="square" lIns="0" tIns="0" rIns="0" bIns="0" anchor="t" anchorCtr="0">
            <a:spAutoFit/>
          </a:bodyPr>
          <a:lstStyle>
            <a:lvl1pPr algn="l">
              <a:defRPr sz="4000" baseline="0">
                <a:solidFill>
                  <a:schemeClr val="tx1"/>
                </a:solidFill>
                <a:latin typeface="+mj-lt"/>
              </a:defRPr>
            </a:lvl1pPr>
          </a:lstStyle>
          <a:p>
            <a:r>
              <a:rPr lang="sv-SE"/>
              <a:t>Klicka här för att lägga till rubrik</a:t>
            </a:r>
          </a:p>
        </p:txBody>
      </p:sp>
    </p:spTree>
    <p:extLst>
      <p:ext uri="{BB962C8B-B14F-4D97-AF65-F5344CB8AC3E}">
        <p14:creationId xmlns:p14="http://schemas.microsoft.com/office/powerpoint/2010/main" val="1210019927"/>
      </p:ext>
    </p:extLst>
  </p:cSld>
  <p:clrMapOvr>
    <a:masterClrMapping/>
  </p:clrMapOvr>
  <p:extLst>
    <p:ext uri="{DCECCB84-F9BA-43D5-87BE-67443E8EF086}">
      <p15:sldGuideLst xmlns:p15="http://schemas.microsoft.com/office/powerpoint/2012/main"/>
    </p:ext>
  </p:extLst>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09_Text + innehåll (utan logga)">
    <p:spTree>
      <p:nvGrpSpPr>
        <p:cNvPr id="1" name=""/>
        <p:cNvGrpSpPr/>
        <p:nvPr/>
      </p:nvGrpSpPr>
      <p:grpSpPr>
        <a:xfrm>
          <a:off x="0" y="0"/>
          <a:ext cx="0" cy="0"/>
          <a:chOff x="0" y="0"/>
          <a:chExt cx="0" cy="0"/>
        </a:xfrm>
      </p:grpSpPr>
      <p:sp>
        <p:nvSpPr>
          <p:cNvPr id="2" name="Rektangel 1">
            <a:extLst>
              <a:ext uri="{FF2B5EF4-FFF2-40B4-BE49-F238E27FC236}">
                <a16:creationId xmlns:a16="http://schemas.microsoft.com/office/drawing/2014/main" id="{B35A1799-D67C-D435-3AC2-EACAA8720E22}"/>
              </a:ext>
            </a:extLst>
          </p:cNvPr>
          <p:cNvSpPr/>
          <p:nvPr userDrawn="1"/>
        </p:nvSpPr>
        <p:spPr>
          <a:xfrm>
            <a:off x="-319" y="0"/>
            <a:ext cx="6096000"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sp>
        <p:nvSpPr>
          <p:cNvPr id="4" name="Platshållare för innehåll 3">
            <a:extLst>
              <a:ext uri="{FF2B5EF4-FFF2-40B4-BE49-F238E27FC236}">
                <a16:creationId xmlns:a16="http://schemas.microsoft.com/office/drawing/2014/main" id="{8A2B3514-237F-0697-A155-DCEC4876CDCE}"/>
              </a:ext>
            </a:extLst>
          </p:cNvPr>
          <p:cNvSpPr>
            <a:spLocks noGrp="1"/>
          </p:cNvSpPr>
          <p:nvPr>
            <p:ph sz="quarter" idx="10" hasCustomPrompt="1"/>
          </p:nvPr>
        </p:nvSpPr>
        <p:spPr>
          <a:xfrm>
            <a:off x="6096000" y="0"/>
            <a:ext cx="6096000" cy="6858000"/>
          </a:xfrm>
        </p:spPr>
        <p:txBody>
          <a:bodyPr lIns="0" tIns="864000" rIns="0">
            <a:normAutofit/>
          </a:bodyPr>
          <a:lstStyle>
            <a:lvl1pPr marL="0" indent="0" algn="ctr">
              <a:buNone/>
              <a:defRPr sz="3200">
                <a:latin typeface="+mj-lt"/>
              </a:defRPr>
            </a:lvl1pPr>
          </a:lstStyle>
          <a:p>
            <a:r>
              <a:rPr lang="sv-SE"/>
              <a:t>Klicka på ikonen för att </a:t>
            </a:r>
            <a:br>
              <a:rPr lang="sv-SE"/>
            </a:br>
            <a:r>
              <a:rPr lang="sv-SE"/>
              <a:t>lägga till innehåll</a:t>
            </a:r>
          </a:p>
        </p:txBody>
      </p:sp>
      <p:sp>
        <p:nvSpPr>
          <p:cNvPr id="7" name="Platshållare för text 3">
            <a:extLst>
              <a:ext uri="{FF2B5EF4-FFF2-40B4-BE49-F238E27FC236}">
                <a16:creationId xmlns:a16="http://schemas.microsoft.com/office/drawing/2014/main" id="{FC4945DA-52FD-AEDD-5369-032D67D1ECA0}"/>
              </a:ext>
            </a:extLst>
          </p:cNvPr>
          <p:cNvSpPr>
            <a:spLocks noGrp="1"/>
          </p:cNvSpPr>
          <p:nvPr>
            <p:ph type="body" sz="half" idx="2" hasCustomPrompt="1"/>
          </p:nvPr>
        </p:nvSpPr>
        <p:spPr>
          <a:xfrm>
            <a:off x="874800" y="1980000"/>
            <a:ext cx="4419200" cy="567811"/>
          </a:xfrm>
        </p:spPr>
        <p:txBody>
          <a:bodyPr wrap="square" lIns="0" tIns="288000" rIns="0" bIns="0">
            <a:spAutoFit/>
          </a:bodyPr>
          <a:lstStyle>
            <a:lvl1pPr marL="0" indent="0">
              <a:spcBef>
                <a:spcPts val="0"/>
              </a:spcBef>
              <a:buNone/>
              <a:defRPr sz="1800" b="0" i="0">
                <a:solidFill>
                  <a:schemeClr val="bg1"/>
                </a:solidFill>
                <a:latin typeface="+mn-lt"/>
                <a:ea typeface="Roboto Light" panose="02000000000000000000" pitchFamily="2" charset="0"/>
                <a:cs typeface="Roboto Light" panose="02000000000000000000" pitchFamily="2" charset="0"/>
              </a:defRPr>
            </a:lvl1pPr>
            <a:lvl2pPr marL="609585" indent="0">
              <a:buNone/>
              <a:defRPr sz="1867"/>
            </a:lvl2pPr>
            <a:lvl3pPr marL="1219170" indent="0">
              <a:buNone/>
              <a:defRPr sz="1600"/>
            </a:lvl3pPr>
            <a:lvl4pPr marL="1828754" indent="0">
              <a:buNone/>
              <a:defRPr sz="1333"/>
            </a:lvl4pPr>
            <a:lvl5pPr marL="2438339" indent="0">
              <a:buNone/>
              <a:defRPr sz="1333"/>
            </a:lvl5pPr>
            <a:lvl6pPr marL="3047924" indent="0">
              <a:buNone/>
              <a:defRPr sz="1333"/>
            </a:lvl6pPr>
            <a:lvl7pPr marL="3657509" indent="0">
              <a:buNone/>
              <a:defRPr sz="1333"/>
            </a:lvl7pPr>
            <a:lvl8pPr marL="4267093" indent="0">
              <a:buNone/>
              <a:defRPr sz="1333"/>
            </a:lvl8pPr>
            <a:lvl9pPr marL="4876678" indent="0">
              <a:buNone/>
              <a:defRPr sz="1333"/>
            </a:lvl9pPr>
          </a:lstStyle>
          <a:p>
            <a:pPr lvl="0"/>
            <a:r>
              <a:rPr lang="sv-SE"/>
              <a:t>Skriv text här</a:t>
            </a:r>
          </a:p>
        </p:txBody>
      </p:sp>
      <p:sp>
        <p:nvSpPr>
          <p:cNvPr id="6" name="Rubrik 1">
            <a:extLst>
              <a:ext uri="{FF2B5EF4-FFF2-40B4-BE49-F238E27FC236}">
                <a16:creationId xmlns:a16="http://schemas.microsoft.com/office/drawing/2014/main" id="{5CDECC02-16EE-9F1F-E5A4-5A12EF3DE244}"/>
              </a:ext>
            </a:extLst>
          </p:cNvPr>
          <p:cNvSpPr>
            <a:spLocks noGrp="1"/>
          </p:cNvSpPr>
          <p:nvPr>
            <p:ph type="ctrTitle" hasCustomPrompt="1"/>
          </p:nvPr>
        </p:nvSpPr>
        <p:spPr>
          <a:xfrm>
            <a:off x="874713" y="873125"/>
            <a:ext cx="4419200" cy="1107996"/>
          </a:xfrm>
        </p:spPr>
        <p:txBody>
          <a:bodyPr wrap="square" lIns="0" tIns="0" rIns="0" bIns="0" anchor="t" anchorCtr="0">
            <a:spAutoFit/>
          </a:bodyPr>
          <a:lstStyle>
            <a:lvl1pPr algn="l">
              <a:defRPr sz="4000" baseline="0">
                <a:solidFill>
                  <a:schemeClr val="bg1"/>
                </a:solidFill>
                <a:latin typeface="+mj-lt"/>
              </a:defRPr>
            </a:lvl1pPr>
          </a:lstStyle>
          <a:p>
            <a:r>
              <a:rPr lang="sv-SE"/>
              <a:t>Klicka här för att lägga till rubrik</a:t>
            </a:r>
          </a:p>
        </p:txBody>
      </p:sp>
    </p:spTree>
    <p:extLst>
      <p:ext uri="{BB962C8B-B14F-4D97-AF65-F5344CB8AC3E}">
        <p14:creationId xmlns:p14="http://schemas.microsoft.com/office/powerpoint/2010/main" val="296115112"/>
      </p:ext>
    </p:extLst>
  </p:cSld>
  <p:clrMapOvr>
    <a:masterClrMapping/>
  </p:clrMapOvr>
  <p:extLst>
    <p:ext uri="{DCECCB84-F9BA-43D5-87BE-67443E8EF086}">
      <p15:sldGuideLst xmlns:p15="http://schemas.microsoft.com/office/powerpoint/2012/main"/>
    </p:ext>
  </p:extLst>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10_Text + bild med logga">
    <p:spTree>
      <p:nvGrpSpPr>
        <p:cNvPr id="1" name=""/>
        <p:cNvGrpSpPr/>
        <p:nvPr/>
      </p:nvGrpSpPr>
      <p:grpSpPr>
        <a:xfrm>
          <a:off x="0" y="0"/>
          <a:ext cx="0" cy="0"/>
          <a:chOff x="0" y="0"/>
          <a:chExt cx="0" cy="0"/>
        </a:xfrm>
      </p:grpSpPr>
      <p:sp>
        <p:nvSpPr>
          <p:cNvPr id="2" name="Rektangel 1">
            <a:extLst>
              <a:ext uri="{FF2B5EF4-FFF2-40B4-BE49-F238E27FC236}">
                <a16:creationId xmlns:a16="http://schemas.microsoft.com/office/drawing/2014/main" id="{2741CD61-46B5-4EC0-6372-56E0193FDFFA}"/>
              </a:ext>
            </a:extLst>
          </p:cNvPr>
          <p:cNvSpPr/>
          <p:nvPr userDrawn="1"/>
        </p:nvSpPr>
        <p:spPr>
          <a:xfrm>
            <a:off x="10768800" y="5472000"/>
            <a:ext cx="954000" cy="954000"/>
          </a:xfrm>
          <a:prstGeom prst="rect">
            <a:avLst/>
          </a:prstGeom>
          <a:solidFill>
            <a:srgbClr val="00C3B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sp>
        <p:nvSpPr>
          <p:cNvPr id="8" name="Rektangel 7">
            <a:extLst>
              <a:ext uri="{FF2B5EF4-FFF2-40B4-BE49-F238E27FC236}">
                <a16:creationId xmlns:a16="http://schemas.microsoft.com/office/drawing/2014/main" id="{470A3FFE-1230-2190-C9A3-47CA7650CE5A}"/>
              </a:ext>
            </a:extLst>
          </p:cNvPr>
          <p:cNvSpPr/>
          <p:nvPr userDrawn="1"/>
        </p:nvSpPr>
        <p:spPr>
          <a:xfrm>
            <a:off x="0" y="5946000"/>
            <a:ext cx="12192000" cy="912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sp>
        <p:nvSpPr>
          <p:cNvPr id="16" name="Platshållare för text 3">
            <a:extLst>
              <a:ext uri="{FF2B5EF4-FFF2-40B4-BE49-F238E27FC236}">
                <a16:creationId xmlns:a16="http://schemas.microsoft.com/office/drawing/2014/main" id="{2ABEF250-1171-616D-83AF-6E405C27A4D6}"/>
              </a:ext>
            </a:extLst>
          </p:cNvPr>
          <p:cNvSpPr>
            <a:spLocks noGrp="1"/>
          </p:cNvSpPr>
          <p:nvPr>
            <p:ph type="body" sz="half" idx="2" hasCustomPrompt="1"/>
          </p:nvPr>
        </p:nvSpPr>
        <p:spPr>
          <a:xfrm>
            <a:off x="874800" y="1980000"/>
            <a:ext cx="4419200" cy="567811"/>
          </a:xfrm>
        </p:spPr>
        <p:txBody>
          <a:bodyPr wrap="square" lIns="0" tIns="288000" rIns="0" bIns="0">
            <a:spAutoFit/>
          </a:bodyPr>
          <a:lstStyle>
            <a:lvl1pPr marL="0" indent="0">
              <a:spcBef>
                <a:spcPts val="0"/>
              </a:spcBef>
              <a:buNone/>
              <a:defRPr sz="1800" b="0" i="0">
                <a:solidFill>
                  <a:schemeClr val="tx1"/>
                </a:solidFill>
                <a:latin typeface="+mn-lt"/>
                <a:ea typeface="Roboto Light" panose="02000000000000000000" pitchFamily="2" charset="0"/>
                <a:cs typeface="Roboto Light" panose="02000000000000000000" pitchFamily="2" charset="0"/>
              </a:defRPr>
            </a:lvl1pPr>
            <a:lvl2pPr marL="609585" indent="0">
              <a:buNone/>
              <a:defRPr sz="1867"/>
            </a:lvl2pPr>
            <a:lvl3pPr marL="1219170" indent="0">
              <a:buNone/>
              <a:defRPr sz="1600"/>
            </a:lvl3pPr>
            <a:lvl4pPr marL="1828754" indent="0">
              <a:buNone/>
              <a:defRPr sz="1333"/>
            </a:lvl4pPr>
            <a:lvl5pPr marL="2438339" indent="0">
              <a:buNone/>
              <a:defRPr sz="1333"/>
            </a:lvl5pPr>
            <a:lvl6pPr marL="3047924" indent="0">
              <a:buNone/>
              <a:defRPr sz="1333"/>
            </a:lvl6pPr>
            <a:lvl7pPr marL="3657509" indent="0">
              <a:buNone/>
              <a:defRPr sz="1333"/>
            </a:lvl7pPr>
            <a:lvl8pPr marL="4267093" indent="0">
              <a:buNone/>
              <a:defRPr sz="1333"/>
            </a:lvl8pPr>
            <a:lvl9pPr marL="4876678" indent="0">
              <a:buNone/>
              <a:defRPr sz="1333"/>
            </a:lvl9pPr>
          </a:lstStyle>
          <a:p>
            <a:pPr lvl="0"/>
            <a:r>
              <a:rPr lang="sv-SE"/>
              <a:t>Skriv text här</a:t>
            </a:r>
          </a:p>
        </p:txBody>
      </p:sp>
      <p:sp>
        <p:nvSpPr>
          <p:cNvPr id="15" name="Rubrik 1">
            <a:extLst>
              <a:ext uri="{FF2B5EF4-FFF2-40B4-BE49-F238E27FC236}">
                <a16:creationId xmlns:a16="http://schemas.microsoft.com/office/drawing/2014/main" id="{2AEEFA42-1033-709D-1730-0E4CF38D3126}"/>
              </a:ext>
            </a:extLst>
          </p:cNvPr>
          <p:cNvSpPr>
            <a:spLocks noGrp="1"/>
          </p:cNvSpPr>
          <p:nvPr>
            <p:ph type="ctrTitle" hasCustomPrompt="1"/>
          </p:nvPr>
        </p:nvSpPr>
        <p:spPr>
          <a:xfrm>
            <a:off x="874713" y="873125"/>
            <a:ext cx="4419200" cy="1107996"/>
          </a:xfrm>
        </p:spPr>
        <p:txBody>
          <a:bodyPr wrap="square" lIns="0" tIns="0" rIns="0" bIns="0" anchor="t" anchorCtr="0">
            <a:spAutoFit/>
          </a:bodyPr>
          <a:lstStyle>
            <a:lvl1pPr algn="l">
              <a:defRPr sz="4000" baseline="0">
                <a:solidFill>
                  <a:schemeClr val="tx1"/>
                </a:solidFill>
                <a:latin typeface="+mj-lt"/>
              </a:defRPr>
            </a:lvl1pPr>
          </a:lstStyle>
          <a:p>
            <a:r>
              <a:rPr lang="sv-SE"/>
              <a:t>Klicka här för att lägga till rubrik</a:t>
            </a:r>
          </a:p>
        </p:txBody>
      </p:sp>
      <p:pic>
        <p:nvPicPr>
          <p:cNvPr id="9" name="Bild 8">
            <a:extLst>
              <a:ext uri="{FF2B5EF4-FFF2-40B4-BE49-F238E27FC236}">
                <a16:creationId xmlns:a16="http://schemas.microsoft.com/office/drawing/2014/main" id="{0970BD7F-8BB4-23C6-C385-2B7522D5AE26}"/>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10776575" y="5481000"/>
            <a:ext cx="936000" cy="936000"/>
          </a:xfrm>
          <a:prstGeom prst="rect">
            <a:avLst/>
          </a:prstGeom>
        </p:spPr>
      </p:pic>
      <p:sp>
        <p:nvSpPr>
          <p:cNvPr id="18" name="Platshållare för bild 17">
            <a:extLst>
              <a:ext uri="{FF2B5EF4-FFF2-40B4-BE49-F238E27FC236}">
                <a16:creationId xmlns:a16="http://schemas.microsoft.com/office/drawing/2014/main" id="{D78CE88E-40D7-7521-2326-F3B07D4912CD}"/>
              </a:ext>
            </a:extLst>
          </p:cNvPr>
          <p:cNvSpPr>
            <a:spLocks noGrp="1"/>
          </p:cNvSpPr>
          <p:nvPr>
            <p:ph type="pic" sz="quarter" idx="10" hasCustomPrompt="1"/>
          </p:nvPr>
        </p:nvSpPr>
        <p:spPr>
          <a:xfrm>
            <a:off x="6096000" y="0"/>
            <a:ext cx="6096000" cy="5946775"/>
          </a:xfrm>
          <a:custGeom>
            <a:avLst/>
            <a:gdLst>
              <a:gd name="connsiteX0" fmla="*/ 0 w 6096000"/>
              <a:gd name="connsiteY0" fmla="*/ 0 h 5946775"/>
              <a:gd name="connsiteX1" fmla="*/ 6096000 w 6096000"/>
              <a:gd name="connsiteY1" fmla="*/ 0 h 5946775"/>
              <a:gd name="connsiteX2" fmla="*/ 6096000 w 6096000"/>
              <a:gd name="connsiteY2" fmla="*/ 5946775 h 5946775"/>
              <a:gd name="connsiteX3" fmla="*/ 5616000 w 6096000"/>
              <a:gd name="connsiteY3" fmla="*/ 5946775 h 5946775"/>
              <a:gd name="connsiteX4" fmla="*/ 5616000 w 6096000"/>
              <a:gd name="connsiteY4" fmla="*/ 5481000 h 5946775"/>
              <a:gd name="connsiteX5" fmla="*/ 4680000 w 6096000"/>
              <a:gd name="connsiteY5" fmla="*/ 5481000 h 5946775"/>
              <a:gd name="connsiteX6" fmla="*/ 4680000 w 6096000"/>
              <a:gd name="connsiteY6" fmla="*/ 5946775 h 5946775"/>
              <a:gd name="connsiteX7" fmla="*/ 0 w 6096000"/>
              <a:gd name="connsiteY7" fmla="*/ 5946775 h 59467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096000" h="5946775">
                <a:moveTo>
                  <a:pt x="0" y="0"/>
                </a:moveTo>
                <a:lnTo>
                  <a:pt x="6096000" y="0"/>
                </a:lnTo>
                <a:lnTo>
                  <a:pt x="6096000" y="5946775"/>
                </a:lnTo>
                <a:lnTo>
                  <a:pt x="5616000" y="5946775"/>
                </a:lnTo>
                <a:lnTo>
                  <a:pt x="5616000" y="5481000"/>
                </a:lnTo>
                <a:lnTo>
                  <a:pt x="4680000" y="5481000"/>
                </a:lnTo>
                <a:lnTo>
                  <a:pt x="4680000" y="5946775"/>
                </a:lnTo>
                <a:lnTo>
                  <a:pt x="0" y="5946775"/>
                </a:lnTo>
                <a:close/>
              </a:path>
            </a:pathLst>
          </a:custGeom>
        </p:spPr>
        <p:txBody>
          <a:bodyPr wrap="square" tIns="864000">
            <a:noAutofit/>
          </a:bodyPr>
          <a:lstStyle>
            <a:lvl1pPr marL="0" indent="0" algn="ctr">
              <a:buNone/>
              <a:defRPr sz="3200">
                <a:solidFill>
                  <a:schemeClr val="tx1"/>
                </a:solidFill>
                <a:latin typeface="+mj-lt"/>
              </a:defRPr>
            </a:lvl1pPr>
          </a:lstStyle>
          <a:p>
            <a:pPr marL="0" marR="0" lvl="0" indent="0" algn="ctr" defTabSz="1219170" rtl="0" eaLnBrk="1" fontAlgn="auto" latinLnBrk="0" hangingPunct="1">
              <a:lnSpc>
                <a:spcPct val="100000"/>
              </a:lnSpc>
              <a:spcBef>
                <a:spcPts val="1333"/>
              </a:spcBef>
              <a:spcAft>
                <a:spcPts val="1200"/>
              </a:spcAft>
              <a:buClrTx/>
              <a:buSzTx/>
              <a:buFont typeface="Arial" panose="020B0604020202020204" pitchFamily="34" charset="0"/>
              <a:buNone/>
              <a:tabLst/>
              <a:defRPr/>
            </a:pPr>
            <a:r>
              <a:rPr lang="sv-SE"/>
              <a:t>Klicka på ikonen för att </a:t>
            </a:r>
            <a:br>
              <a:rPr lang="sv-SE"/>
            </a:br>
            <a:r>
              <a:rPr lang="sv-SE"/>
              <a:t>lägga till en bild</a:t>
            </a:r>
          </a:p>
        </p:txBody>
      </p:sp>
    </p:spTree>
    <p:extLst>
      <p:ext uri="{BB962C8B-B14F-4D97-AF65-F5344CB8AC3E}">
        <p14:creationId xmlns:p14="http://schemas.microsoft.com/office/powerpoint/2010/main" val="2448309671"/>
      </p:ext>
    </p:extLst>
  </p:cSld>
  <p:clrMapOvr>
    <a:masterClrMapping/>
  </p:clrMapOvr>
  <p:extLst>
    <p:ext uri="{DCECCB84-F9BA-43D5-87BE-67443E8EF086}">
      <p15:sldGuideLst xmlns:p15="http://schemas.microsoft.com/office/powerpoint/2012/main"/>
    </p:ext>
  </p:extLst>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11_Rubrik + innehåll">
    <p:spTree>
      <p:nvGrpSpPr>
        <p:cNvPr id="1" name=""/>
        <p:cNvGrpSpPr/>
        <p:nvPr/>
      </p:nvGrpSpPr>
      <p:grpSpPr>
        <a:xfrm>
          <a:off x="0" y="0"/>
          <a:ext cx="0" cy="0"/>
          <a:chOff x="0" y="0"/>
          <a:chExt cx="0" cy="0"/>
        </a:xfrm>
      </p:grpSpPr>
      <p:sp>
        <p:nvSpPr>
          <p:cNvPr id="7" name="Platshållare för innehåll 6">
            <a:extLst>
              <a:ext uri="{FF2B5EF4-FFF2-40B4-BE49-F238E27FC236}">
                <a16:creationId xmlns:a16="http://schemas.microsoft.com/office/drawing/2014/main" id="{98949108-4BB7-A66F-EBCB-9ED9E5E1975D}"/>
              </a:ext>
            </a:extLst>
          </p:cNvPr>
          <p:cNvSpPr>
            <a:spLocks noGrp="1"/>
          </p:cNvSpPr>
          <p:nvPr>
            <p:ph sz="quarter" idx="10" hasCustomPrompt="1"/>
          </p:nvPr>
        </p:nvSpPr>
        <p:spPr>
          <a:xfrm>
            <a:off x="874711" y="1440000"/>
            <a:ext cx="9576882" cy="4973635"/>
          </a:xfrm>
        </p:spPr>
        <p:txBody>
          <a:bodyPr lIns="0" tIns="288000" bIns="0">
            <a:normAutofit/>
          </a:bodyPr>
          <a:lstStyle>
            <a:lvl1pPr marL="0" indent="0">
              <a:buNone/>
              <a:defRPr sz="1800">
                <a:latin typeface="+mn-lt"/>
              </a:defRPr>
            </a:lvl1pPr>
            <a:lvl2pPr>
              <a:defRPr>
                <a:latin typeface="+mn-lt"/>
              </a:defRPr>
            </a:lvl2pPr>
            <a:lvl3pPr>
              <a:defRPr>
                <a:latin typeface="+mn-lt"/>
              </a:defRPr>
            </a:lvl3pPr>
            <a:lvl4pPr>
              <a:defRPr>
                <a:latin typeface="+mn-lt"/>
              </a:defRPr>
            </a:lvl4pPr>
            <a:lvl5pPr>
              <a:defRPr>
                <a:latin typeface="+mn-lt"/>
              </a:defRPr>
            </a:lvl5pPr>
          </a:lstStyle>
          <a:p>
            <a:pPr lvl="0"/>
            <a:r>
              <a:rPr lang="sv-SE"/>
              <a:t>Skriv text här eller klicka på ikoner för att lägga till innehåll</a:t>
            </a:r>
          </a:p>
        </p:txBody>
      </p:sp>
      <p:sp>
        <p:nvSpPr>
          <p:cNvPr id="8" name="Rubrik 1">
            <a:extLst>
              <a:ext uri="{FF2B5EF4-FFF2-40B4-BE49-F238E27FC236}">
                <a16:creationId xmlns:a16="http://schemas.microsoft.com/office/drawing/2014/main" id="{FBD8FFB0-3ACD-1827-E72F-EBFA108B52AD}"/>
              </a:ext>
            </a:extLst>
          </p:cNvPr>
          <p:cNvSpPr>
            <a:spLocks noGrp="1"/>
          </p:cNvSpPr>
          <p:nvPr>
            <p:ph type="ctrTitle" hasCustomPrompt="1"/>
          </p:nvPr>
        </p:nvSpPr>
        <p:spPr>
          <a:xfrm>
            <a:off x="874713" y="873125"/>
            <a:ext cx="9576883" cy="553998"/>
          </a:xfrm>
        </p:spPr>
        <p:txBody>
          <a:bodyPr wrap="square" lIns="0" tIns="0" rIns="0" bIns="0" anchor="b">
            <a:spAutoFit/>
          </a:bodyPr>
          <a:lstStyle>
            <a:lvl1pPr algn="l">
              <a:defRPr sz="4000">
                <a:solidFill>
                  <a:schemeClr val="tx1"/>
                </a:solidFill>
                <a:latin typeface="+mj-lt"/>
              </a:defRPr>
            </a:lvl1pPr>
          </a:lstStyle>
          <a:p>
            <a:r>
              <a:rPr lang="sv-SE"/>
              <a:t>Klicka här för att lägga till rubrik</a:t>
            </a:r>
          </a:p>
        </p:txBody>
      </p:sp>
      <p:sp>
        <p:nvSpPr>
          <p:cNvPr id="5" name="Rektangel 4">
            <a:extLst>
              <a:ext uri="{FF2B5EF4-FFF2-40B4-BE49-F238E27FC236}">
                <a16:creationId xmlns:a16="http://schemas.microsoft.com/office/drawing/2014/main" id="{612B5043-5C2F-E456-16C0-E5E1C4677FAB}"/>
              </a:ext>
            </a:extLst>
          </p:cNvPr>
          <p:cNvSpPr/>
          <p:nvPr userDrawn="1"/>
        </p:nvSpPr>
        <p:spPr>
          <a:xfrm>
            <a:off x="11244574" y="0"/>
            <a:ext cx="947426"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pic>
        <p:nvPicPr>
          <p:cNvPr id="6" name="Bild 5">
            <a:extLst>
              <a:ext uri="{FF2B5EF4-FFF2-40B4-BE49-F238E27FC236}">
                <a16:creationId xmlns:a16="http://schemas.microsoft.com/office/drawing/2014/main" id="{0F4145CD-EE71-3771-18F3-33DB1F526FD3}"/>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10776575" y="5481000"/>
            <a:ext cx="936000" cy="936000"/>
          </a:xfrm>
          <a:prstGeom prst="rect">
            <a:avLst/>
          </a:prstGeom>
        </p:spPr>
      </p:pic>
    </p:spTree>
    <p:extLst>
      <p:ext uri="{BB962C8B-B14F-4D97-AF65-F5344CB8AC3E}">
        <p14:creationId xmlns:p14="http://schemas.microsoft.com/office/powerpoint/2010/main" val="182944427"/>
      </p:ext>
    </p:extLst>
  </p:cSld>
  <p:clrMapOvr>
    <a:masterClrMapping/>
  </p:clrMapOvr>
  <p:extLst>
    <p:ext uri="{DCECCB84-F9BA-43D5-87BE-67443E8EF086}">
      <p15:sldGuideLst xmlns:p15="http://schemas.microsoft.com/office/powerpoint/2012/main"/>
    </p:ext>
  </p:extLst>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12_Helsidasbild">
    <p:spTree>
      <p:nvGrpSpPr>
        <p:cNvPr id="1" name=""/>
        <p:cNvGrpSpPr/>
        <p:nvPr/>
      </p:nvGrpSpPr>
      <p:grpSpPr>
        <a:xfrm>
          <a:off x="0" y="0"/>
          <a:ext cx="0" cy="0"/>
          <a:chOff x="0" y="0"/>
          <a:chExt cx="0" cy="0"/>
        </a:xfrm>
      </p:grpSpPr>
      <p:sp>
        <p:nvSpPr>
          <p:cNvPr id="4" name="Rektangel 3">
            <a:extLst>
              <a:ext uri="{FF2B5EF4-FFF2-40B4-BE49-F238E27FC236}">
                <a16:creationId xmlns:a16="http://schemas.microsoft.com/office/drawing/2014/main" id="{807BC12F-692E-C6EC-7ED9-B6552DA150D5}"/>
              </a:ext>
            </a:extLst>
          </p:cNvPr>
          <p:cNvSpPr/>
          <p:nvPr userDrawn="1"/>
        </p:nvSpPr>
        <p:spPr>
          <a:xfrm>
            <a:off x="10768800" y="5472000"/>
            <a:ext cx="954000" cy="954000"/>
          </a:xfrm>
          <a:prstGeom prst="rect">
            <a:avLst/>
          </a:prstGeom>
          <a:solidFill>
            <a:srgbClr val="00C3B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sp>
        <p:nvSpPr>
          <p:cNvPr id="6" name="Rektangel 5">
            <a:extLst>
              <a:ext uri="{FF2B5EF4-FFF2-40B4-BE49-F238E27FC236}">
                <a16:creationId xmlns:a16="http://schemas.microsoft.com/office/drawing/2014/main" id="{C0EF34B2-94BE-ECE2-1361-7EE2F9468F0F}"/>
              </a:ext>
            </a:extLst>
          </p:cNvPr>
          <p:cNvSpPr/>
          <p:nvPr userDrawn="1"/>
        </p:nvSpPr>
        <p:spPr>
          <a:xfrm>
            <a:off x="0" y="5946000"/>
            <a:ext cx="12192000" cy="912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pic>
        <p:nvPicPr>
          <p:cNvPr id="7" name="Bild 6">
            <a:extLst>
              <a:ext uri="{FF2B5EF4-FFF2-40B4-BE49-F238E27FC236}">
                <a16:creationId xmlns:a16="http://schemas.microsoft.com/office/drawing/2014/main" id="{9CC40C28-FA2A-9593-23C3-9870091481DE}"/>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10776575" y="5481000"/>
            <a:ext cx="936000" cy="936000"/>
          </a:xfrm>
          <a:prstGeom prst="rect">
            <a:avLst/>
          </a:prstGeom>
        </p:spPr>
      </p:pic>
      <p:sp>
        <p:nvSpPr>
          <p:cNvPr id="12" name="Platshållare för bild 11">
            <a:extLst>
              <a:ext uri="{FF2B5EF4-FFF2-40B4-BE49-F238E27FC236}">
                <a16:creationId xmlns:a16="http://schemas.microsoft.com/office/drawing/2014/main" id="{000023CF-BC91-D0F3-490A-FDBA06CE388B}"/>
              </a:ext>
            </a:extLst>
          </p:cNvPr>
          <p:cNvSpPr>
            <a:spLocks noGrp="1"/>
          </p:cNvSpPr>
          <p:nvPr>
            <p:ph type="pic" sz="quarter" idx="10"/>
          </p:nvPr>
        </p:nvSpPr>
        <p:spPr>
          <a:xfrm>
            <a:off x="0" y="0"/>
            <a:ext cx="12192000" cy="5946775"/>
          </a:xfrm>
          <a:custGeom>
            <a:avLst/>
            <a:gdLst>
              <a:gd name="connsiteX0" fmla="*/ 0 w 12192000"/>
              <a:gd name="connsiteY0" fmla="*/ 0 h 5946775"/>
              <a:gd name="connsiteX1" fmla="*/ 12192000 w 12192000"/>
              <a:gd name="connsiteY1" fmla="*/ 0 h 5946775"/>
              <a:gd name="connsiteX2" fmla="*/ 12192000 w 12192000"/>
              <a:gd name="connsiteY2" fmla="*/ 5946775 h 5946775"/>
              <a:gd name="connsiteX3" fmla="*/ 11712000 w 12192000"/>
              <a:gd name="connsiteY3" fmla="*/ 5946775 h 5946775"/>
              <a:gd name="connsiteX4" fmla="*/ 11712000 w 12192000"/>
              <a:gd name="connsiteY4" fmla="*/ 5481000 h 5946775"/>
              <a:gd name="connsiteX5" fmla="*/ 10776000 w 12192000"/>
              <a:gd name="connsiteY5" fmla="*/ 5481000 h 5946775"/>
              <a:gd name="connsiteX6" fmla="*/ 10776000 w 12192000"/>
              <a:gd name="connsiteY6" fmla="*/ 5946775 h 5946775"/>
              <a:gd name="connsiteX7" fmla="*/ 0 w 12192000"/>
              <a:gd name="connsiteY7" fmla="*/ 5946775 h 59467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2192000" h="5946775">
                <a:moveTo>
                  <a:pt x="0" y="0"/>
                </a:moveTo>
                <a:lnTo>
                  <a:pt x="12192000" y="0"/>
                </a:lnTo>
                <a:lnTo>
                  <a:pt x="12192000" y="5946775"/>
                </a:lnTo>
                <a:lnTo>
                  <a:pt x="11712000" y="5946775"/>
                </a:lnTo>
                <a:lnTo>
                  <a:pt x="11712000" y="5481000"/>
                </a:lnTo>
                <a:lnTo>
                  <a:pt x="10776000" y="5481000"/>
                </a:lnTo>
                <a:lnTo>
                  <a:pt x="10776000" y="5946775"/>
                </a:lnTo>
                <a:lnTo>
                  <a:pt x="0" y="5946775"/>
                </a:lnTo>
                <a:close/>
              </a:path>
            </a:pathLst>
          </a:custGeom>
        </p:spPr>
        <p:txBody>
          <a:bodyPr wrap="square" tIns="864000">
            <a:noAutofit/>
          </a:bodyPr>
          <a:lstStyle>
            <a:lvl1pPr marL="0" indent="0" algn="ctr">
              <a:buNone/>
              <a:defRPr sz="3200">
                <a:solidFill>
                  <a:schemeClr val="tx1"/>
                </a:solidFill>
                <a:latin typeface="+mj-lt"/>
              </a:defRPr>
            </a:lvl1pPr>
          </a:lstStyle>
          <a:p>
            <a:r>
              <a:rPr lang="sv-SE"/>
              <a:t>Klicka på ikonen för att lägga till en bild</a:t>
            </a:r>
          </a:p>
        </p:txBody>
      </p:sp>
    </p:spTree>
    <p:extLst>
      <p:ext uri="{BB962C8B-B14F-4D97-AF65-F5344CB8AC3E}">
        <p14:creationId xmlns:p14="http://schemas.microsoft.com/office/powerpoint/2010/main" val="398875357"/>
      </p:ext>
    </p:extLst>
  </p:cSld>
  <p:clrMapOvr>
    <a:masterClrMapping/>
  </p:clrMapOvr>
  <p:extLst>
    <p:ext uri="{DCECCB84-F9BA-43D5-87BE-67443E8EF086}">
      <p15:sldGuideLst xmlns:p15="http://schemas.microsoft.com/office/powerpoint/2012/main"/>
    </p:ext>
  </p:extLst>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01_Första sida med bild">
    <p:spTree>
      <p:nvGrpSpPr>
        <p:cNvPr id="1" name=""/>
        <p:cNvGrpSpPr/>
        <p:nvPr/>
      </p:nvGrpSpPr>
      <p:grpSpPr>
        <a:xfrm>
          <a:off x="0" y="0"/>
          <a:ext cx="0" cy="0"/>
          <a:chOff x="0" y="0"/>
          <a:chExt cx="0" cy="0"/>
        </a:xfrm>
      </p:grpSpPr>
      <p:sp>
        <p:nvSpPr>
          <p:cNvPr id="16" name="Rektangel 15" hidden="1">
            <a:extLst>
              <a:ext uri="{FF2B5EF4-FFF2-40B4-BE49-F238E27FC236}">
                <a16:creationId xmlns:a16="http://schemas.microsoft.com/office/drawing/2014/main" id="{C3C55FCD-5238-723A-70D2-8BFB0C2F03BF}"/>
              </a:ext>
            </a:extLst>
          </p:cNvPr>
          <p:cNvSpPr/>
          <p:nvPr userDrawn="1"/>
        </p:nvSpPr>
        <p:spPr>
          <a:xfrm>
            <a:off x="0" y="0"/>
            <a:ext cx="12192000" cy="6858000"/>
          </a:xfrm>
          <a:prstGeom prst="rect">
            <a:avLst/>
          </a:prstGeom>
          <a:solidFill>
            <a:srgbClr val="FCB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sp>
        <p:nvSpPr>
          <p:cNvPr id="6" name="Rektangel 5">
            <a:extLst>
              <a:ext uri="{FF2B5EF4-FFF2-40B4-BE49-F238E27FC236}">
                <a16:creationId xmlns:a16="http://schemas.microsoft.com/office/drawing/2014/main" id="{EABD02C8-03A3-8AFE-D8A0-966C11C8343F}"/>
              </a:ext>
            </a:extLst>
          </p:cNvPr>
          <p:cNvSpPr/>
          <p:nvPr userDrawn="1"/>
        </p:nvSpPr>
        <p:spPr>
          <a:xfrm>
            <a:off x="10768800" y="2952000"/>
            <a:ext cx="954000" cy="954000"/>
          </a:xfrm>
          <a:prstGeom prst="rect">
            <a:avLst/>
          </a:prstGeom>
          <a:solidFill>
            <a:srgbClr val="FCB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sp>
        <p:nvSpPr>
          <p:cNvPr id="4" name="Rektangel 3">
            <a:extLst>
              <a:ext uri="{FF2B5EF4-FFF2-40B4-BE49-F238E27FC236}">
                <a16:creationId xmlns:a16="http://schemas.microsoft.com/office/drawing/2014/main" id="{D04917EE-8324-E067-11E0-3B8430733568}"/>
              </a:ext>
            </a:extLst>
          </p:cNvPr>
          <p:cNvSpPr/>
          <p:nvPr userDrawn="1"/>
        </p:nvSpPr>
        <p:spPr>
          <a:xfrm>
            <a:off x="0" y="3429000"/>
            <a:ext cx="12192000" cy="3429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sp>
        <p:nvSpPr>
          <p:cNvPr id="5" name="Underrubrik 2">
            <a:extLst>
              <a:ext uri="{FF2B5EF4-FFF2-40B4-BE49-F238E27FC236}">
                <a16:creationId xmlns:a16="http://schemas.microsoft.com/office/drawing/2014/main" id="{254E7E10-B45A-355D-EBF0-E6A28FF142A5}"/>
              </a:ext>
            </a:extLst>
          </p:cNvPr>
          <p:cNvSpPr>
            <a:spLocks noGrp="1"/>
          </p:cNvSpPr>
          <p:nvPr>
            <p:ph type="subTitle" idx="1" hasCustomPrompt="1"/>
          </p:nvPr>
        </p:nvSpPr>
        <p:spPr>
          <a:xfrm>
            <a:off x="874713" y="6004787"/>
            <a:ext cx="9144000" cy="369332"/>
          </a:xfrm>
        </p:spPr>
        <p:txBody>
          <a:bodyPr lIns="0" tIns="0" rIns="0" bIns="0">
            <a:spAutoFit/>
          </a:bodyPr>
          <a:lstStyle>
            <a:lvl1pPr marL="0" indent="0" algn="l">
              <a:spcBef>
                <a:spcPts val="0"/>
              </a:spcBef>
              <a:buNone/>
              <a:defRPr sz="2400" b="0" i="0" baseline="0">
                <a:solidFill>
                  <a:schemeClr val="bg1"/>
                </a:solidFill>
                <a:latin typeface="+mn-lt"/>
                <a:ea typeface="Roboto Light" panose="02000000000000000000" pitchFamily="2" charset="0"/>
                <a:cs typeface="Roboto Light" panose="02000000000000000000" pitchFamily="2" charset="0"/>
              </a:defRPr>
            </a:lvl1pPr>
            <a:lvl2pPr marL="609585" indent="0" algn="ctr">
              <a:buNone/>
              <a:defRPr sz="2667"/>
            </a:lvl2pPr>
            <a:lvl3pPr marL="1219170" indent="0" algn="ctr">
              <a:buNone/>
              <a:defRPr sz="2400"/>
            </a:lvl3pPr>
            <a:lvl4pPr marL="1828754" indent="0" algn="ctr">
              <a:buNone/>
              <a:defRPr sz="2133"/>
            </a:lvl4pPr>
            <a:lvl5pPr marL="2438339" indent="0" algn="ctr">
              <a:buNone/>
              <a:defRPr sz="2133"/>
            </a:lvl5pPr>
            <a:lvl6pPr marL="3047924" indent="0" algn="ctr">
              <a:buNone/>
              <a:defRPr sz="2133"/>
            </a:lvl6pPr>
            <a:lvl7pPr marL="3657509" indent="0" algn="ctr">
              <a:buNone/>
              <a:defRPr sz="2133"/>
            </a:lvl7pPr>
            <a:lvl8pPr marL="4267093" indent="0" algn="ctr">
              <a:buNone/>
              <a:defRPr sz="2133"/>
            </a:lvl8pPr>
            <a:lvl9pPr marL="4876678" indent="0" algn="ctr">
              <a:buNone/>
              <a:defRPr sz="2133"/>
            </a:lvl9pPr>
          </a:lstStyle>
          <a:p>
            <a:r>
              <a:rPr lang="sv-SE"/>
              <a:t>Skriv text här</a:t>
            </a:r>
          </a:p>
        </p:txBody>
      </p:sp>
      <p:sp>
        <p:nvSpPr>
          <p:cNvPr id="2" name="Rubrik 1">
            <a:extLst>
              <a:ext uri="{FF2B5EF4-FFF2-40B4-BE49-F238E27FC236}">
                <a16:creationId xmlns:a16="http://schemas.microsoft.com/office/drawing/2014/main" id="{855EFB33-DC24-F7E8-3018-41DB11FB6D4E}"/>
              </a:ext>
            </a:extLst>
          </p:cNvPr>
          <p:cNvSpPr>
            <a:spLocks noGrp="1"/>
          </p:cNvSpPr>
          <p:nvPr>
            <p:ph type="ctrTitle" hasCustomPrompt="1"/>
          </p:nvPr>
        </p:nvSpPr>
        <p:spPr>
          <a:xfrm>
            <a:off x="874713" y="3882902"/>
            <a:ext cx="9144000" cy="1495794"/>
          </a:xfrm>
        </p:spPr>
        <p:txBody>
          <a:bodyPr lIns="0" tIns="0" rIns="0" bIns="0" anchor="t" anchorCtr="0">
            <a:spAutoFit/>
          </a:bodyPr>
          <a:lstStyle>
            <a:lvl1pPr algn="l">
              <a:defRPr sz="5400" baseline="0">
                <a:solidFill>
                  <a:schemeClr val="bg1"/>
                </a:solidFill>
                <a:latin typeface="+mj-lt"/>
              </a:defRPr>
            </a:lvl1pPr>
          </a:lstStyle>
          <a:p>
            <a:r>
              <a:rPr lang="sv-SE"/>
              <a:t>Klicka här för att lägga till rubrik</a:t>
            </a:r>
          </a:p>
        </p:txBody>
      </p:sp>
      <p:pic>
        <p:nvPicPr>
          <p:cNvPr id="7" name="Bild 6">
            <a:extLst>
              <a:ext uri="{FF2B5EF4-FFF2-40B4-BE49-F238E27FC236}">
                <a16:creationId xmlns:a16="http://schemas.microsoft.com/office/drawing/2014/main" id="{F98C9DD3-0F66-4428-1964-E5C32693F4CC}"/>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rcRect l="28" r="28"/>
          <a:stretch/>
        </p:blipFill>
        <p:spPr>
          <a:xfrm>
            <a:off x="10776575" y="2961000"/>
            <a:ext cx="935480" cy="936000"/>
          </a:xfrm>
          <a:prstGeom prst="rect">
            <a:avLst/>
          </a:prstGeom>
        </p:spPr>
      </p:pic>
      <p:sp>
        <p:nvSpPr>
          <p:cNvPr id="15" name="Platshållare för bild 14">
            <a:extLst>
              <a:ext uri="{FF2B5EF4-FFF2-40B4-BE49-F238E27FC236}">
                <a16:creationId xmlns:a16="http://schemas.microsoft.com/office/drawing/2014/main" id="{B5BB2E39-80EE-C1EF-929A-D00FF0F58055}"/>
              </a:ext>
            </a:extLst>
          </p:cNvPr>
          <p:cNvSpPr>
            <a:spLocks noGrp="1"/>
          </p:cNvSpPr>
          <p:nvPr>
            <p:ph type="pic" sz="quarter" idx="10"/>
          </p:nvPr>
        </p:nvSpPr>
        <p:spPr>
          <a:xfrm>
            <a:off x="0" y="0"/>
            <a:ext cx="12192000" cy="3429000"/>
          </a:xfrm>
          <a:custGeom>
            <a:avLst/>
            <a:gdLst>
              <a:gd name="connsiteX0" fmla="*/ 0 w 12192000"/>
              <a:gd name="connsiteY0" fmla="*/ 0 h 3429000"/>
              <a:gd name="connsiteX1" fmla="*/ 12192000 w 12192000"/>
              <a:gd name="connsiteY1" fmla="*/ 0 h 3429000"/>
              <a:gd name="connsiteX2" fmla="*/ 12192000 w 12192000"/>
              <a:gd name="connsiteY2" fmla="*/ 3429000 h 3429000"/>
              <a:gd name="connsiteX3" fmla="*/ 11712000 w 12192000"/>
              <a:gd name="connsiteY3" fmla="*/ 3429000 h 3429000"/>
              <a:gd name="connsiteX4" fmla="*/ 11712000 w 12192000"/>
              <a:gd name="connsiteY4" fmla="*/ 2961000 h 3429000"/>
              <a:gd name="connsiteX5" fmla="*/ 10776000 w 12192000"/>
              <a:gd name="connsiteY5" fmla="*/ 2961000 h 3429000"/>
              <a:gd name="connsiteX6" fmla="*/ 10776000 w 12192000"/>
              <a:gd name="connsiteY6" fmla="*/ 3429000 h 3429000"/>
              <a:gd name="connsiteX7" fmla="*/ 0 w 12192000"/>
              <a:gd name="connsiteY7" fmla="*/ 3429000 h 3429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2192000" h="3429000">
                <a:moveTo>
                  <a:pt x="0" y="0"/>
                </a:moveTo>
                <a:lnTo>
                  <a:pt x="12192000" y="0"/>
                </a:lnTo>
                <a:lnTo>
                  <a:pt x="12192000" y="3429000"/>
                </a:lnTo>
                <a:lnTo>
                  <a:pt x="11712000" y="3429000"/>
                </a:lnTo>
                <a:lnTo>
                  <a:pt x="11712000" y="2961000"/>
                </a:lnTo>
                <a:lnTo>
                  <a:pt x="10776000" y="2961000"/>
                </a:lnTo>
                <a:lnTo>
                  <a:pt x="10776000" y="3429000"/>
                </a:lnTo>
                <a:lnTo>
                  <a:pt x="0" y="3429000"/>
                </a:lnTo>
                <a:close/>
              </a:path>
            </a:pathLst>
          </a:custGeom>
        </p:spPr>
        <p:txBody>
          <a:bodyPr wrap="square" tIns="503999" rIns="0">
            <a:noAutofit/>
          </a:bodyPr>
          <a:lstStyle>
            <a:lvl1pPr marL="0" indent="0">
              <a:buNone/>
              <a:defRPr sz="3200" baseline="0">
                <a:solidFill>
                  <a:schemeClr val="bg1"/>
                </a:solidFill>
                <a:latin typeface="+mj-lt"/>
              </a:defRPr>
            </a:lvl1pPr>
          </a:lstStyle>
          <a:p>
            <a:pPr marL="0" marR="0" lvl="0" indent="0" algn="ctr" defTabSz="1219170" rtl="0" eaLnBrk="1" fontAlgn="auto" latinLnBrk="0" hangingPunct="1">
              <a:lnSpc>
                <a:spcPct val="100000"/>
              </a:lnSpc>
              <a:spcBef>
                <a:spcPts val="1333"/>
              </a:spcBef>
              <a:spcAft>
                <a:spcPts val="1200"/>
              </a:spcAft>
              <a:buClrTx/>
              <a:buSzTx/>
              <a:buFont typeface="Arial" panose="020B0604020202020204" pitchFamily="34" charset="0"/>
              <a:buNone/>
              <a:tabLst/>
              <a:defRPr/>
            </a:pPr>
            <a:r>
              <a:rPr lang="sv-SE"/>
              <a:t>Klicka på ikonen för att lägga till en bild</a:t>
            </a:r>
          </a:p>
          <a:p>
            <a:pPr marL="0" marR="0" lvl="0" indent="0" algn="ctr" defTabSz="1219170" rtl="0" eaLnBrk="1" fontAlgn="auto" latinLnBrk="0" hangingPunct="1">
              <a:lnSpc>
                <a:spcPct val="100000"/>
              </a:lnSpc>
              <a:spcBef>
                <a:spcPts val="1333"/>
              </a:spcBef>
              <a:spcAft>
                <a:spcPts val="1200"/>
              </a:spcAft>
              <a:buClrTx/>
              <a:buSzTx/>
              <a:buFont typeface="Arial" panose="020B0604020202020204" pitchFamily="34" charset="0"/>
              <a:buNone/>
              <a:tabLst/>
              <a:defRPr/>
            </a:pPr>
            <a:endParaRPr lang="sv-SE"/>
          </a:p>
          <a:p>
            <a:pPr marL="0" marR="0" lvl="0" indent="0" algn="ctr" defTabSz="1219170" rtl="0" eaLnBrk="1" fontAlgn="auto" latinLnBrk="0" hangingPunct="1">
              <a:lnSpc>
                <a:spcPct val="100000"/>
              </a:lnSpc>
              <a:spcBef>
                <a:spcPts val="1333"/>
              </a:spcBef>
              <a:spcAft>
                <a:spcPts val="1200"/>
              </a:spcAft>
              <a:buClrTx/>
              <a:buSzTx/>
              <a:buFont typeface="Arial" panose="020B0604020202020204" pitchFamily="34" charset="0"/>
              <a:buNone/>
              <a:tabLst/>
              <a:defRPr/>
            </a:pPr>
            <a:endParaRPr lang="sv-SE"/>
          </a:p>
        </p:txBody>
      </p:sp>
    </p:spTree>
    <p:extLst>
      <p:ext uri="{BB962C8B-B14F-4D97-AF65-F5344CB8AC3E}">
        <p14:creationId xmlns:p14="http://schemas.microsoft.com/office/powerpoint/2010/main" val="3371377178"/>
      </p:ext>
    </p:extLst>
  </p:cSld>
  <p:clrMapOvr>
    <a:masterClrMapping/>
  </p:clrMapOvr>
  <p:extLst>
    <p:ext uri="{DCECCB84-F9BA-43D5-87BE-67443E8EF086}">
      <p15:sldGuideLst xmlns:p15="http://schemas.microsoft.com/office/powerpoint/2012/main">
        <p15:guide id="1" pos="7378" userDrawn="1">
          <p15:clr>
            <a:srgbClr val="FBAE40"/>
          </p15:clr>
        </p15:guide>
        <p15:guide id="2" orient="horz" pos="1865" userDrawn="1">
          <p15:clr>
            <a:srgbClr val="FBAE40"/>
          </p15:clr>
        </p15:guide>
      </p15:sldGuideLst>
    </p:ext>
  </p:extLst>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02_Första sida rubrik">
    <p:spTree>
      <p:nvGrpSpPr>
        <p:cNvPr id="1" name=""/>
        <p:cNvGrpSpPr/>
        <p:nvPr/>
      </p:nvGrpSpPr>
      <p:grpSpPr>
        <a:xfrm>
          <a:off x="0" y="0"/>
          <a:ext cx="0" cy="0"/>
          <a:chOff x="0" y="0"/>
          <a:chExt cx="0" cy="0"/>
        </a:xfrm>
      </p:grpSpPr>
      <p:sp>
        <p:nvSpPr>
          <p:cNvPr id="4" name="Rektangel 3">
            <a:extLst>
              <a:ext uri="{FF2B5EF4-FFF2-40B4-BE49-F238E27FC236}">
                <a16:creationId xmlns:a16="http://schemas.microsoft.com/office/drawing/2014/main" id="{D04917EE-8324-E067-11E0-3B8430733568}"/>
              </a:ext>
            </a:extLst>
          </p:cNvPr>
          <p:cNvSpPr/>
          <p:nvPr/>
        </p:nvSpPr>
        <p:spPr>
          <a:xfrm>
            <a:off x="0" y="3429000"/>
            <a:ext cx="12192000" cy="3429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sp>
        <p:nvSpPr>
          <p:cNvPr id="3" name="Underrubrik 2">
            <a:extLst>
              <a:ext uri="{FF2B5EF4-FFF2-40B4-BE49-F238E27FC236}">
                <a16:creationId xmlns:a16="http://schemas.microsoft.com/office/drawing/2014/main" id="{90930466-6BA6-F040-59C2-5E800257B68E}"/>
              </a:ext>
            </a:extLst>
          </p:cNvPr>
          <p:cNvSpPr>
            <a:spLocks noGrp="1"/>
          </p:cNvSpPr>
          <p:nvPr>
            <p:ph type="subTitle" idx="1" hasCustomPrompt="1"/>
          </p:nvPr>
        </p:nvSpPr>
        <p:spPr>
          <a:xfrm>
            <a:off x="874713" y="3885897"/>
            <a:ext cx="9144000" cy="1655233"/>
          </a:xfrm>
        </p:spPr>
        <p:txBody>
          <a:bodyPr lIns="0" tIns="0" rIns="0" bIns="0">
            <a:normAutofit/>
          </a:bodyPr>
          <a:lstStyle>
            <a:lvl1pPr marL="0" indent="0" algn="l">
              <a:spcBef>
                <a:spcPts val="0"/>
              </a:spcBef>
              <a:buNone/>
              <a:defRPr sz="2400" b="0" i="0" baseline="0">
                <a:solidFill>
                  <a:schemeClr val="bg1"/>
                </a:solidFill>
                <a:latin typeface="+mn-lt"/>
                <a:ea typeface="Roboto Light" panose="02000000000000000000" pitchFamily="2" charset="0"/>
                <a:cs typeface="Roboto Light" panose="02000000000000000000" pitchFamily="2" charset="0"/>
              </a:defRPr>
            </a:lvl1pPr>
            <a:lvl2pPr marL="609585" indent="0" algn="ctr">
              <a:buNone/>
              <a:defRPr sz="2667"/>
            </a:lvl2pPr>
            <a:lvl3pPr marL="1219170" indent="0" algn="ctr">
              <a:buNone/>
              <a:defRPr sz="2400"/>
            </a:lvl3pPr>
            <a:lvl4pPr marL="1828754" indent="0" algn="ctr">
              <a:buNone/>
              <a:defRPr sz="2133"/>
            </a:lvl4pPr>
            <a:lvl5pPr marL="2438339" indent="0" algn="ctr">
              <a:buNone/>
              <a:defRPr sz="2133"/>
            </a:lvl5pPr>
            <a:lvl6pPr marL="3047924" indent="0" algn="ctr">
              <a:buNone/>
              <a:defRPr sz="2133"/>
            </a:lvl6pPr>
            <a:lvl7pPr marL="3657509" indent="0" algn="ctr">
              <a:buNone/>
              <a:defRPr sz="2133"/>
            </a:lvl7pPr>
            <a:lvl8pPr marL="4267093" indent="0" algn="ctr">
              <a:buNone/>
              <a:defRPr sz="2133"/>
            </a:lvl8pPr>
            <a:lvl9pPr marL="4876678" indent="0" algn="ctr">
              <a:buNone/>
              <a:defRPr sz="2133"/>
            </a:lvl9pPr>
          </a:lstStyle>
          <a:p>
            <a:r>
              <a:rPr lang="sv-SE"/>
              <a:t>Skriv text här</a:t>
            </a:r>
          </a:p>
        </p:txBody>
      </p:sp>
      <p:sp>
        <p:nvSpPr>
          <p:cNvPr id="2" name="Rubrik 1">
            <a:extLst>
              <a:ext uri="{FF2B5EF4-FFF2-40B4-BE49-F238E27FC236}">
                <a16:creationId xmlns:a16="http://schemas.microsoft.com/office/drawing/2014/main" id="{855EFB33-DC24-F7E8-3018-41DB11FB6D4E}"/>
              </a:ext>
            </a:extLst>
          </p:cNvPr>
          <p:cNvSpPr>
            <a:spLocks noGrp="1"/>
          </p:cNvSpPr>
          <p:nvPr>
            <p:ph type="ctrTitle" hasCustomPrompt="1"/>
          </p:nvPr>
        </p:nvSpPr>
        <p:spPr>
          <a:xfrm>
            <a:off x="874713" y="873124"/>
            <a:ext cx="9144000" cy="2101973"/>
          </a:xfrm>
          <a:noFill/>
        </p:spPr>
        <p:txBody>
          <a:bodyPr lIns="0" tIns="0" rIns="0" bIns="0" anchor="b">
            <a:noAutofit/>
          </a:bodyPr>
          <a:lstStyle>
            <a:lvl1pPr algn="l">
              <a:defRPr sz="5400">
                <a:solidFill>
                  <a:schemeClr val="tx1"/>
                </a:solidFill>
                <a:latin typeface="+mj-lt"/>
              </a:defRPr>
            </a:lvl1pPr>
          </a:lstStyle>
          <a:p>
            <a:r>
              <a:rPr lang="sv-SE"/>
              <a:t>Klicka här för att lägga till rubrik</a:t>
            </a:r>
          </a:p>
        </p:txBody>
      </p:sp>
      <p:pic>
        <p:nvPicPr>
          <p:cNvPr id="6" name="Bild 5">
            <a:extLst>
              <a:ext uri="{FF2B5EF4-FFF2-40B4-BE49-F238E27FC236}">
                <a16:creationId xmlns:a16="http://schemas.microsoft.com/office/drawing/2014/main" id="{F5FF287F-ADB9-13BD-DDB1-653658143643}"/>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rcRect l="28" r="28"/>
          <a:stretch/>
        </p:blipFill>
        <p:spPr>
          <a:xfrm>
            <a:off x="10776575" y="2961000"/>
            <a:ext cx="935480" cy="936000"/>
          </a:xfrm>
          <a:prstGeom prst="rect">
            <a:avLst/>
          </a:prstGeom>
        </p:spPr>
      </p:pic>
    </p:spTree>
    <p:extLst>
      <p:ext uri="{BB962C8B-B14F-4D97-AF65-F5344CB8AC3E}">
        <p14:creationId xmlns:p14="http://schemas.microsoft.com/office/powerpoint/2010/main" val="2566154549"/>
      </p:ext>
    </p:extLst>
  </p:cSld>
  <p:clrMapOvr>
    <a:masterClrMapping/>
  </p:clrMapOvr>
  <p:extLst>
    <p:ext uri="{DCECCB84-F9BA-43D5-87BE-67443E8EF086}">
      <p15:sldGuideLst xmlns:p15="http://schemas.microsoft.com/office/powerpoint/2012/main"/>
    </p:ext>
  </p:extLst>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03_Rubrik + underrubrik">
    <p:spTree>
      <p:nvGrpSpPr>
        <p:cNvPr id="1" name=""/>
        <p:cNvGrpSpPr/>
        <p:nvPr/>
      </p:nvGrpSpPr>
      <p:grpSpPr>
        <a:xfrm>
          <a:off x="0" y="0"/>
          <a:ext cx="0" cy="0"/>
          <a:chOff x="0" y="0"/>
          <a:chExt cx="0" cy="0"/>
        </a:xfrm>
      </p:grpSpPr>
      <p:sp>
        <p:nvSpPr>
          <p:cNvPr id="3" name="Rektangel 2">
            <a:extLst>
              <a:ext uri="{FF2B5EF4-FFF2-40B4-BE49-F238E27FC236}">
                <a16:creationId xmlns:a16="http://schemas.microsoft.com/office/drawing/2014/main" id="{BA98754A-6281-725D-A24E-61A3946AD447}"/>
              </a:ext>
            </a:extLst>
          </p:cNvPr>
          <p:cNvSpPr/>
          <p:nvPr/>
        </p:nvSpPr>
        <p:spPr>
          <a:xfrm flipV="1">
            <a:off x="0" y="297"/>
            <a:ext cx="12192000" cy="1723516"/>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sp>
        <p:nvSpPr>
          <p:cNvPr id="2" name="Rubrik 1">
            <a:extLst>
              <a:ext uri="{FF2B5EF4-FFF2-40B4-BE49-F238E27FC236}">
                <a16:creationId xmlns:a16="http://schemas.microsoft.com/office/drawing/2014/main" id="{855EFB33-DC24-F7E8-3018-41DB11FB6D4E}"/>
              </a:ext>
            </a:extLst>
          </p:cNvPr>
          <p:cNvSpPr>
            <a:spLocks noGrp="1"/>
          </p:cNvSpPr>
          <p:nvPr>
            <p:ph type="ctrTitle" hasCustomPrompt="1"/>
          </p:nvPr>
        </p:nvSpPr>
        <p:spPr>
          <a:xfrm>
            <a:off x="874713" y="119971"/>
            <a:ext cx="9144000" cy="1148442"/>
          </a:xfrm>
        </p:spPr>
        <p:txBody>
          <a:bodyPr lIns="0" tIns="0" rIns="0" bIns="0" anchor="b">
            <a:noAutofit/>
          </a:bodyPr>
          <a:lstStyle>
            <a:lvl1pPr algn="l">
              <a:defRPr sz="3600" baseline="0">
                <a:solidFill>
                  <a:schemeClr val="bg1"/>
                </a:solidFill>
                <a:latin typeface="+mj-lt"/>
              </a:defRPr>
            </a:lvl1pPr>
          </a:lstStyle>
          <a:p>
            <a:r>
              <a:rPr lang="sv-SE"/>
              <a:t>Klicka här för att lägga till rubrik</a:t>
            </a:r>
          </a:p>
        </p:txBody>
      </p:sp>
      <p:sp>
        <p:nvSpPr>
          <p:cNvPr id="12" name="Underrubrik 2">
            <a:extLst>
              <a:ext uri="{FF2B5EF4-FFF2-40B4-BE49-F238E27FC236}">
                <a16:creationId xmlns:a16="http://schemas.microsoft.com/office/drawing/2014/main" id="{48EF7481-0BB0-E9FC-29AC-96BEA349FB86}"/>
              </a:ext>
            </a:extLst>
          </p:cNvPr>
          <p:cNvSpPr>
            <a:spLocks noGrp="1"/>
          </p:cNvSpPr>
          <p:nvPr>
            <p:ph type="subTitle" idx="1" hasCustomPrompt="1"/>
          </p:nvPr>
        </p:nvSpPr>
        <p:spPr>
          <a:xfrm>
            <a:off x="874713" y="2179212"/>
            <a:ext cx="9144000" cy="1655233"/>
          </a:xfrm>
        </p:spPr>
        <p:txBody>
          <a:bodyPr lIns="0" tIns="0" rIns="0" bIns="0">
            <a:normAutofit/>
          </a:bodyPr>
          <a:lstStyle>
            <a:lvl1pPr marL="0" indent="0" algn="l">
              <a:buNone/>
              <a:defRPr sz="5400" b="1" i="0">
                <a:solidFill>
                  <a:schemeClr val="tx1"/>
                </a:solidFill>
                <a:latin typeface="+mj-lt"/>
                <a:ea typeface="Roboto Light" panose="02000000000000000000" pitchFamily="2" charset="0"/>
                <a:cs typeface="Roboto Light" panose="02000000000000000000" pitchFamily="2" charset="0"/>
              </a:defRPr>
            </a:lvl1pPr>
            <a:lvl2pPr marL="609585" indent="0" algn="ctr">
              <a:buNone/>
              <a:defRPr sz="2667"/>
            </a:lvl2pPr>
            <a:lvl3pPr marL="1219170" indent="0" algn="ctr">
              <a:buNone/>
              <a:defRPr sz="2400"/>
            </a:lvl3pPr>
            <a:lvl4pPr marL="1828754" indent="0" algn="ctr">
              <a:buNone/>
              <a:defRPr sz="2133"/>
            </a:lvl4pPr>
            <a:lvl5pPr marL="2438339" indent="0" algn="ctr">
              <a:buNone/>
              <a:defRPr sz="2133"/>
            </a:lvl5pPr>
            <a:lvl6pPr marL="3047924" indent="0" algn="ctr">
              <a:buNone/>
              <a:defRPr sz="2133"/>
            </a:lvl6pPr>
            <a:lvl7pPr marL="3657509" indent="0" algn="ctr">
              <a:buNone/>
              <a:defRPr sz="2133"/>
            </a:lvl7pPr>
            <a:lvl8pPr marL="4267093" indent="0" algn="ctr">
              <a:buNone/>
              <a:defRPr sz="2133"/>
            </a:lvl8pPr>
            <a:lvl9pPr marL="4876678" indent="0" algn="ctr">
              <a:buNone/>
              <a:defRPr sz="2133"/>
            </a:lvl9pPr>
          </a:lstStyle>
          <a:p>
            <a:r>
              <a:rPr lang="sv-SE"/>
              <a:t>Klicka här för att lägga till rubrik</a:t>
            </a:r>
          </a:p>
        </p:txBody>
      </p:sp>
      <p:pic>
        <p:nvPicPr>
          <p:cNvPr id="4" name="Bild 3">
            <a:extLst>
              <a:ext uri="{FF2B5EF4-FFF2-40B4-BE49-F238E27FC236}">
                <a16:creationId xmlns:a16="http://schemas.microsoft.com/office/drawing/2014/main" id="{83278B41-BA8D-4787-2A8E-27E78CB08F98}"/>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rcRect l="28" r="28"/>
          <a:stretch/>
        </p:blipFill>
        <p:spPr>
          <a:xfrm>
            <a:off x="10776575" y="1255813"/>
            <a:ext cx="935480" cy="936000"/>
          </a:xfrm>
          <a:prstGeom prst="rect">
            <a:avLst/>
          </a:prstGeom>
        </p:spPr>
      </p:pic>
    </p:spTree>
    <p:extLst>
      <p:ext uri="{BB962C8B-B14F-4D97-AF65-F5344CB8AC3E}">
        <p14:creationId xmlns:p14="http://schemas.microsoft.com/office/powerpoint/2010/main" val="2142489920"/>
      </p:ext>
    </p:extLst>
  </p:cSld>
  <p:clrMapOvr>
    <a:masterClrMapping/>
  </p:clrMapOvr>
  <p:extLst>
    <p:ext uri="{DCECCB84-F9BA-43D5-87BE-67443E8EF086}">
      <p15:sldGuideLst xmlns:p15="http://schemas.microsoft.com/office/powerpoint/2012/main"/>
    </p:ext>
  </p:extLst>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04_Rubrik + text">
    <p:spTree>
      <p:nvGrpSpPr>
        <p:cNvPr id="1" name=""/>
        <p:cNvGrpSpPr/>
        <p:nvPr/>
      </p:nvGrpSpPr>
      <p:grpSpPr>
        <a:xfrm>
          <a:off x="0" y="0"/>
          <a:ext cx="0" cy="0"/>
          <a:chOff x="0" y="0"/>
          <a:chExt cx="0" cy="0"/>
        </a:xfrm>
      </p:grpSpPr>
      <p:sp>
        <p:nvSpPr>
          <p:cNvPr id="3" name="Rektangel 2">
            <a:extLst>
              <a:ext uri="{FF2B5EF4-FFF2-40B4-BE49-F238E27FC236}">
                <a16:creationId xmlns:a16="http://schemas.microsoft.com/office/drawing/2014/main" id="{45D5C29B-8D6B-9FE9-87A9-31FCD336E426}"/>
              </a:ext>
            </a:extLst>
          </p:cNvPr>
          <p:cNvSpPr/>
          <p:nvPr userDrawn="1"/>
        </p:nvSpPr>
        <p:spPr>
          <a:xfrm>
            <a:off x="0" y="5946000"/>
            <a:ext cx="12192000" cy="912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sp>
        <p:nvSpPr>
          <p:cNvPr id="2" name="Platshållare för text 3">
            <a:extLst>
              <a:ext uri="{FF2B5EF4-FFF2-40B4-BE49-F238E27FC236}">
                <a16:creationId xmlns:a16="http://schemas.microsoft.com/office/drawing/2014/main" id="{171D38AA-3E26-A9D1-11AE-980796760538}"/>
              </a:ext>
            </a:extLst>
          </p:cNvPr>
          <p:cNvSpPr>
            <a:spLocks noGrp="1"/>
          </p:cNvSpPr>
          <p:nvPr>
            <p:ph type="body" sz="half" idx="2" hasCustomPrompt="1"/>
          </p:nvPr>
        </p:nvSpPr>
        <p:spPr>
          <a:xfrm>
            <a:off x="874712" y="1440000"/>
            <a:ext cx="9576883" cy="567811"/>
          </a:xfrm>
        </p:spPr>
        <p:txBody>
          <a:bodyPr wrap="square" lIns="0" tIns="288000" rIns="0" bIns="0">
            <a:spAutoFit/>
          </a:bodyPr>
          <a:lstStyle>
            <a:lvl1pPr marL="0" indent="0">
              <a:spcBef>
                <a:spcPts val="0"/>
              </a:spcBef>
              <a:buNone/>
              <a:defRPr sz="1800" b="0" i="0" baseline="0">
                <a:solidFill>
                  <a:schemeClr val="tx1"/>
                </a:solidFill>
                <a:latin typeface="+mn-lt"/>
                <a:ea typeface="Roboto Light" panose="02000000000000000000" pitchFamily="2" charset="0"/>
                <a:cs typeface="Roboto Light" panose="02000000000000000000" pitchFamily="2" charset="0"/>
              </a:defRPr>
            </a:lvl1pPr>
            <a:lvl2pPr marL="609585" indent="0">
              <a:buNone/>
              <a:defRPr sz="1867"/>
            </a:lvl2pPr>
            <a:lvl3pPr marL="1219170" indent="0">
              <a:buNone/>
              <a:defRPr sz="1600"/>
            </a:lvl3pPr>
            <a:lvl4pPr marL="1828754" indent="0">
              <a:buNone/>
              <a:defRPr sz="1333"/>
            </a:lvl4pPr>
            <a:lvl5pPr marL="2438339" indent="0">
              <a:buNone/>
              <a:defRPr sz="1333"/>
            </a:lvl5pPr>
            <a:lvl6pPr marL="3047924" indent="0">
              <a:buNone/>
              <a:defRPr sz="1333"/>
            </a:lvl6pPr>
            <a:lvl7pPr marL="3657509" indent="0">
              <a:buNone/>
              <a:defRPr sz="1333"/>
            </a:lvl7pPr>
            <a:lvl8pPr marL="4267093" indent="0">
              <a:buNone/>
              <a:defRPr sz="1333"/>
            </a:lvl8pPr>
            <a:lvl9pPr marL="4876678" indent="0">
              <a:buNone/>
              <a:defRPr sz="1333"/>
            </a:lvl9pPr>
          </a:lstStyle>
          <a:p>
            <a:pPr lvl="0"/>
            <a:r>
              <a:rPr lang="sv-SE"/>
              <a:t>Skriv text här</a:t>
            </a:r>
          </a:p>
        </p:txBody>
      </p:sp>
      <p:sp>
        <p:nvSpPr>
          <p:cNvPr id="8" name="Rubrik 1">
            <a:extLst>
              <a:ext uri="{FF2B5EF4-FFF2-40B4-BE49-F238E27FC236}">
                <a16:creationId xmlns:a16="http://schemas.microsoft.com/office/drawing/2014/main" id="{FBD8FFB0-3ACD-1827-E72F-EBFA108B52AD}"/>
              </a:ext>
            </a:extLst>
          </p:cNvPr>
          <p:cNvSpPr>
            <a:spLocks noGrp="1"/>
          </p:cNvSpPr>
          <p:nvPr>
            <p:ph type="ctrTitle" hasCustomPrompt="1"/>
          </p:nvPr>
        </p:nvSpPr>
        <p:spPr>
          <a:xfrm>
            <a:off x="874713" y="873125"/>
            <a:ext cx="10464000" cy="553998"/>
          </a:xfrm>
        </p:spPr>
        <p:txBody>
          <a:bodyPr wrap="square" lIns="0" tIns="0" rIns="0" bIns="0" anchor="b">
            <a:spAutoFit/>
          </a:bodyPr>
          <a:lstStyle>
            <a:lvl1pPr algn="l">
              <a:defRPr sz="4000">
                <a:solidFill>
                  <a:schemeClr val="tx1"/>
                </a:solidFill>
                <a:latin typeface="+mj-lt"/>
              </a:defRPr>
            </a:lvl1pPr>
          </a:lstStyle>
          <a:p>
            <a:r>
              <a:rPr lang="sv-SE"/>
              <a:t>Klicka här för att lägga till rubrik</a:t>
            </a:r>
          </a:p>
        </p:txBody>
      </p:sp>
      <p:pic>
        <p:nvPicPr>
          <p:cNvPr id="4" name="Bild 3">
            <a:extLst>
              <a:ext uri="{FF2B5EF4-FFF2-40B4-BE49-F238E27FC236}">
                <a16:creationId xmlns:a16="http://schemas.microsoft.com/office/drawing/2014/main" id="{E82E5BF3-5FFE-BA04-8498-64B7593DE47D}"/>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rcRect l="28" r="28"/>
          <a:stretch/>
        </p:blipFill>
        <p:spPr>
          <a:xfrm>
            <a:off x="10776575" y="5481000"/>
            <a:ext cx="935480" cy="936000"/>
          </a:xfrm>
          <a:prstGeom prst="rect">
            <a:avLst/>
          </a:prstGeom>
        </p:spPr>
      </p:pic>
    </p:spTree>
    <p:extLst>
      <p:ext uri="{BB962C8B-B14F-4D97-AF65-F5344CB8AC3E}">
        <p14:creationId xmlns:p14="http://schemas.microsoft.com/office/powerpoint/2010/main" val="432233153"/>
      </p:ext>
    </p:extLst>
  </p:cSld>
  <p:clrMapOvr>
    <a:masterClrMapping/>
  </p:clrMapOvr>
  <p:extLst>
    <p:ext uri="{DCECCB84-F9BA-43D5-87BE-67443E8EF086}">
      <p15:sldGuideLst xmlns:p15="http://schemas.microsoft.com/office/powerpoint/2012/main"/>
    </p:ext>
  </p:extLst>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p:cSld name="05_Rubrik + text">
    <p:spTree>
      <p:nvGrpSpPr>
        <p:cNvPr id="1" name=""/>
        <p:cNvGrpSpPr/>
        <p:nvPr/>
      </p:nvGrpSpPr>
      <p:grpSpPr>
        <a:xfrm>
          <a:off x="0" y="0"/>
          <a:ext cx="0" cy="0"/>
          <a:chOff x="0" y="0"/>
          <a:chExt cx="0" cy="0"/>
        </a:xfrm>
      </p:grpSpPr>
      <p:sp>
        <p:nvSpPr>
          <p:cNvPr id="4" name="Rektangel 3">
            <a:extLst>
              <a:ext uri="{FF2B5EF4-FFF2-40B4-BE49-F238E27FC236}">
                <a16:creationId xmlns:a16="http://schemas.microsoft.com/office/drawing/2014/main" id="{93A87B22-DE9F-9B10-1F07-FA1B488CB886}"/>
              </a:ext>
            </a:extLst>
          </p:cNvPr>
          <p:cNvSpPr/>
          <p:nvPr userDrawn="1"/>
        </p:nvSpPr>
        <p:spPr>
          <a:xfrm>
            <a:off x="11244574" y="0"/>
            <a:ext cx="947426"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sp>
        <p:nvSpPr>
          <p:cNvPr id="6" name="Platshållare för text 3">
            <a:extLst>
              <a:ext uri="{FF2B5EF4-FFF2-40B4-BE49-F238E27FC236}">
                <a16:creationId xmlns:a16="http://schemas.microsoft.com/office/drawing/2014/main" id="{AC342BE6-2CF0-1FA7-CD08-E560475C072B}"/>
              </a:ext>
            </a:extLst>
          </p:cNvPr>
          <p:cNvSpPr>
            <a:spLocks noGrp="1"/>
          </p:cNvSpPr>
          <p:nvPr>
            <p:ph type="body" sz="half" idx="2" hasCustomPrompt="1"/>
          </p:nvPr>
        </p:nvSpPr>
        <p:spPr>
          <a:xfrm>
            <a:off x="874712" y="1440000"/>
            <a:ext cx="9576883" cy="567811"/>
          </a:xfrm>
        </p:spPr>
        <p:txBody>
          <a:bodyPr wrap="square" lIns="0" tIns="288000" rIns="0" bIns="0">
            <a:spAutoFit/>
          </a:bodyPr>
          <a:lstStyle>
            <a:lvl1pPr marL="0" indent="0">
              <a:spcBef>
                <a:spcPts val="0"/>
              </a:spcBef>
              <a:buNone/>
              <a:defRPr sz="1800" b="0" i="0" baseline="0">
                <a:solidFill>
                  <a:schemeClr val="tx1"/>
                </a:solidFill>
                <a:latin typeface="+mn-lt"/>
                <a:ea typeface="Roboto Light" panose="02000000000000000000" pitchFamily="2" charset="0"/>
                <a:cs typeface="Roboto Light" panose="02000000000000000000" pitchFamily="2" charset="0"/>
              </a:defRPr>
            </a:lvl1pPr>
            <a:lvl2pPr marL="609585" indent="0">
              <a:buNone/>
              <a:defRPr sz="1867"/>
            </a:lvl2pPr>
            <a:lvl3pPr marL="1219170" indent="0">
              <a:buNone/>
              <a:defRPr sz="1600"/>
            </a:lvl3pPr>
            <a:lvl4pPr marL="1828754" indent="0">
              <a:buNone/>
              <a:defRPr sz="1333"/>
            </a:lvl4pPr>
            <a:lvl5pPr marL="2438339" indent="0">
              <a:buNone/>
              <a:defRPr sz="1333"/>
            </a:lvl5pPr>
            <a:lvl6pPr marL="3047924" indent="0">
              <a:buNone/>
              <a:defRPr sz="1333"/>
            </a:lvl6pPr>
            <a:lvl7pPr marL="3657509" indent="0">
              <a:buNone/>
              <a:defRPr sz="1333"/>
            </a:lvl7pPr>
            <a:lvl8pPr marL="4267093" indent="0">
              <a:buNone/>
              <a:defRPr sz="1333"/>
            </a:lvl8pPr>
            <a:lvl9pPr marL="4876678" indent="0">
              <a:buNone/>
              <a:defRPr sz="1333"/>
            </a:lvl9pPr>
          </a:lstStyle>
          <a:p>
            <a:pPr lvl="0"/>
            <a:r>
              <a:rPr lang="sv-SE"/>
              <a:t>Skriv text här</a:t>
            </a:r>
          </a:p>
        </p:txBody>
      </p:sp>
      <p:sp>
        <p:nvSpPr>
          <p:cNvPr id="8" name="Rubrik 1">
            <a:extLst>
              <a:ext uri="{FF2B5EF4-FFF2-40B4-BE49-F238E27FC236}">
                <a16:creationId xmlns:a16="http://schemas.microsoft.com/office/drawing/2014/main" id="{FBD8FFB0-3ACD-1827-E72F-EBFA108B52AD}"/>
              </a:ext>
            </a:extLst>
          </p:cNvPr>
          <p:cNvSpPr>
            <a:spLocks noGrp="1"/>
          </p:cNvSpPr>
          <p:nvPr>
            <p:ph type="ctrTitle" hasCustomPrompt="1"/>
          </p:nvPr>
        </p:nvSpPr>
        <p:spPr>
          <a:xfrm>
            <a:off x="874713" y="873125"/>
            <a:ext cx="9576883" cy="553998"/>
          </a:xfrm>
        </p:spPr>
        <p:txBody>
          <a:bodyPr wrap="square" lIns="0" tIns="0" rIns="0" bIns="0" anchor="b">
            <a:spAutoFit/>
          </a:bodyPr>
          <a:lstStyle>
            <a:lvl1pPr algn="l">
              <a:defRPr sz="4000">
                <a:solidFill>
                  <a:schemeClr val="tx1"/>
                </a:solidFill>
                <a:latin typeface="+mj-lt"/>
              </a:defRPr>
            </a:lvl1pPr>
          </a:lstStyle>
          <a:p>
            <a:r>
              <a:rPr lang="sv-SE"/>
              <a:t>Klicka här för att lägga till rubrik</a:t>
            </a:r>
          </a:p>
        </p:txBody>
      </p:sp>
      <p:pic>
        <p:nvPicPr>
          <p:cNvPr id="5" name="Bild 4">
            <a:extLst>
              <a:ext uri="{FF2B5EF4-FFF2-40B4-BE49-F238E27FC236}">
                <a16:creationId xmlns:a16="http://schemas.microsoft.com/office/drawing/2014/main" id="{DDB7A8E8-D1D6-E40A-F974-BDAF50050E14}"/>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rcRect l="28" r="28"/>
          <a:stretch/>
        </p:blipFill>
        <p:spPr>
          <a:xfrm>
            <a:off x="10776575" y="5481000"/>
            <a:ext cx="935480" cy="936000"/>
          </a:xfrm>
          <a:prstGeom prst="rect">
            <a:avLst/>
          </a:prstGeom>
        </p:spPr>
      </p:pic>
    </p:spTree>
    <p:extLst>
      <p:ext uri="{BB962C8B-B14F-4D97-AF65-F5344CB8AC3E}">
        <p14:creationId xmlns:p14="http://schemas.microsoft.com/office/powerpoint/2010/main" val="890257247"/>
      </p:ext>
    </p:extLst>
  </p:cSld>
  <p:clrMapOvr>
    <a:masterClrMapping/>
  </p:clrMapOvr>
  <p:extLst>
    <p:ext uri="{DCECCB84-F9BA-43D5-87BE-67443E8EF086}">
      <p15:sldGuideLst xmlns:p15="http://schemas.microsoft.com/office/powerpoint/2012/main"/>
    </p:ext>
  </p:extLst>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06_Rubrik + text">
    <p:spTree>
      <p:nvGrpSpPr>
        <p:cNvPr id="1" name=""/>
        <p:cNvGrpSpPr/>
        <p:nvPr/>
      </p:nvGrpSpPr>
      <p:grpSpPr>
        <a:xfrm>
          <a:off x="0" y="0"/>
          <a:ext cx="0" cy="0"/>
          <a:chOff x="0" y="0"/>
          <a:chExt cx="0" cy="0"/>
        </a:xfrm>
      </p:grpSpPr>
      <p:sp>
        <p:nvSpPr>
          <p:cNvPr id="4" name="Rektangel 3">
            <a:extLst>
              <a:ext uri="{FF2B5EF4-FFF2-40B4-BE49-F238E27FC236}">
                <a16:creationId xmlns:a16="http://schemas.microsoft.com/office/drawing/2014/main" id="{0A599EA1-B1DC-210B-763D-18E24DE64A3E}"/>
              </a:ext>
            </a:extLst>
          </p:cNvPr>
          <p:cNvSpPr/>
          <p:nvPr userDrawn="1"/>
        </p:nvSpPr>
        <p:spPr>
          <a:xfrm flipH="1">
            <a:off x="0" y="0"/>
            <a:ext cx="11244574"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sp>
        <p:nvSpPr>
          <p:cNvPr id="6" name="Platshållare för text 3">
            <a:extLst>
              <a:ext uri="{FF2B5EF4-FFF2-40B4-BE49-F238E27FC236}">
                <a16:creationId xmlns:a16="http://schemas.microsoft.com/office/drawing/2014/main" id="{AC342BE6-2CF0-1FA7-CD08-E560475C072B}"/>
              </a:ext>
            </a:extLst>
          </p:cNvPr>
          <p:cNvSpPr>
            <a:spLocks noGrp="1"/>
          </p:cNvSpPr>
          <p:nvPr>
            <p:ph type="body" sz="half" idx="2" hasCustomPrompt="1"/>
          </p:nvPr>
        </p:nvSpPr>
        <p:spPr>
          <a:xfrm>
            <a:off x="874800" y="1440000"/>
            <a:ext cx="9576883" cy="567811"/>
          </a:xfrm>
        </p:spPr>
        <p:txBody>
          <a:bodyPr wrap="square" lIns="0" tIns="288000" rIns="0" bIns="0">
            <a:spAutoFit/>
          </a:bodyPr>
          <a:lstStyle>
            <a:lvl1pPr marL="0" indent="0">
              <a:spcBef>
                <a:spcPts val="0"/>
              </a:spcBef>
              <a:buNone/>
              <a:defRPr sz="1800" b="0" i="0" baseline="0">
                <a:solidFill>
                  <a:schemeClr val="bg1"/>
                </a:solidFill>
                <a:latin typeface="+mn-lt"/>
                <a:ea typeface="Roboto Light" panose="02000000000000000000" pitchFamily="2" charset="0"/>
                <a:cs typeface="Roboto Light" panose="02000000000000000000" pitchFamily="2" charset="0"/>
              </a:defRPr>
            </a:lvl1pPr>
            <a:lvl2pPr marL="609585" indent="0">
              <a:buNone/>
              <a:defRPr sz="1867"/>
            </a:lvl2pPr>
            <a:lvl3pPr marL="1219170" indent="0">
              <a:buNone/>
              <a:defRPr sz="1600"/>
            </a:lvl3pPr>
            <a:lvl4pPr marL="1828754" indent="0">
              <a:buNone/>
              <a:defRPr sz="1333"/>
            </a:lvl4pPr>
            <a:lvl5pPr marL="2438339" indent="0">
              <a:buNone/>
              <a:defRPr sz="1333"/>
            </a:lvl5pPr>
            <a:lvl6pPr marL="3047924" indent="0">
              <a:buNone/>
              <a:defRPr sz="1333"/>
            </a:lvl6pPr>
            <a:lvl7pPr marL="3657509" indent="0">
              <a:buNone/>
              <a:defRPr sz="1333"/>
            </a:lvl7pPr>
            <a:lvl8pPr marL="4267093" indent="0">
              <a:buNone/>
              <a:defRPr sz="1333"/>
            </a:lvl8pPr>
            <a:lvl9pPr marL="4876678" indent="0">
              <a:buNone/>
              <a:defRPr sz="1333"/>
            </a:lvl9pPr>
          </a:lstStyle>
          <a:p>
            <a:pPr lvl="0"/>
            <a:r>
              <a:rPr lang="sv-SE"/>
              <a:t>Skriv text här</a:t>
            </a:r>
          </a:p>
        </p:txBody>
      </p:sp>
      <p:sp>
        <p:nvSpPr>
          <p:cNvPr id="8" name="Rubrik 1">
            <a:extLst>
              <a:ext uri="{FF2B5EF4-FFF2-40B4-BE49-F238E27FC236}">
                <a16:creationId xmlns:a16="http://schemas.microsoft.com/office/drawing/2014/main" id="{FBD8FFB0-3ACD-1827-E72F-EBFA108B52AD}"/>
              </a:ext>
            </a:extLst>
          </p:cNvPr>
          <p:cNvSpPr>
            <a:spLocks noGrp="1"/>
          </p:cNvSpPr>
          <p:nvPr>
            <p:ph type="ctrTitle" hasCustomPrompt="1"/>
          </p:nvPr>
        </p:nvSpPr>
        <p:spPr>
          <a:xfrm>
            <a:off x="874800" y="874800"/>
            <a:ext cx="9576883" cy="553998"/>
          </a:xfrm>
        </p:spPr>
        <p:txBody>
          <a:bodyPr wrap="square" lIns="0" tIns="0" rIns="0" bIns="0" anchor="b">
            <a:spAutoFit/>
          </a:bodyPr>
          <a:lstStyle>
            <a:lvl1pPr algn="l">
              <a:defRPr sz="4000">
                <a:solidFill>
                  <a:schemeClr val="bg1"/>
                </a:solidFill>
                <a:latin typeface="+mj-lt"/>
              </a:defRPr>
            </a:lvl1pPr>
          </a:lstStyle>
          <a:p>
            <a:r>
              <a:rPr lang="sv-SE"/>
              <a:t>Klicka här för att lägga till rubrik</a:t>
            </a:r>
          </a:p>
        </p:txBody>
      </p:sp>
      <p:pic>
        <p:nvPicPr>
          <p:cNvPr id="5" name="Bild 4">
            <a:extLst>
              <a:ext uri="{FF2B5EF4-FFF2-40B4-BE49-F238E27FC236}">
                <a16:creationId xmlns:a16="http://schemas.microsoft.com/office/drawing/2014/main" id="{4E3154F4-1945-D2A8-FD78-75D8508B71E7}"/>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rcRect l="28" r="28"/>
          <a:stretch/>
        </p:blipFill>
        <p:spPr>
          <a:xfrm>
            <a:off x="10776575" y="5481000"/>
            <a:ext cx="935480" cy="936000"/>
          </a:xfrm>
          <a:prstGeom prst="rect">
            <a:avLst/>
          </a:prstGeom>
        </p:spPr>
      </p:pic>
    </p:spTree>
    <p:extLst>
      <p:ext uri="{BB962C8B-B14F-4D97-AF65-F5344CB8AC3E}">
        <p14:creationId xmlns:p14="http://schemas.microsoft.com/office/powerpoint/2010/main" val="3937397285"/>
      </p:ext>
    </p:extLst>
  </p:cSld>
  <p:clrMapOvr>
    <a:masterClrMapping/>
  </p:clrMapOvr>
  <p:extLst>
    <p:ext uri="{DCECCB84-F9BA-43D5-87BE-67443E8EF086}">
      <p15:sldGuideLst xmlns:p15="http://schemas.microsoft.com/office/powerpoint/2012/main"/>
    </p:ext>
  </p:extLst>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p:cSld name="07_Rubrik + innehåll två kolumer">
    <p:spTree>
      <p:nvGrpSpPr>
        <p:cNvPr id="1" name=""/>
        <p:cNvGrpSpPr/>
        <p:nvPr/>
      </p:nvGrpSpPr>
      <p:grpSpPr>
        <a:xfrm>
          <a:off x="0" y="0"/>
          <a:ext cx="0" cy="0"/>
          <a:chOff x="0" y="0"/>
          <a:chExt cx="0" cy="0"/>
        </a:xfrm>
      </p:grpSpPr>
      <p:sp>
        <p:nvSpPr>
          <p:cNvPr id="4" name="Rektangel 3">
            <a:extLst>
              <a:ext uri="{FF2B5EF4-FFF2-40B4-BE49-F238E27FC236}">
                <a16:creationId xmlns:a16="http://schemas.microsoft.com/office/drawing/2014/main" id="{BDF78AD4-35D4-E8D7-C95C-0A7F7313D40B}"/>
              </a:ext>
            </a:extLst>
          </p:cNvPr>
          <p:cNvSpPr/>
          <p:nvPr userDrawn="1"/>
        </p:nvSpPr>
        <p:spPr>
          <a:xfrm>
            <a:off x="0" y="5946000"/>
            <a:ext cx="12192000" cy="912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sp>
        <p:nvSpPr>
          <p:cNvPr id="9" name="Platshållare för innehåll 2">
            <a:extLst>
              <a:ext uri="{FF2B5EF4-FFF2-40B4-BE49-F238E27FC236}">
                <a16:creationId xmlns:a16="http://schemas.microsoft.com/office/drawing/2014/main" id="{1700EFE7-4E7C-FBC2-CE68-501C22FB892C}"/>
              </a:ext>
            </a:extLst>
          </p:cNvPr>
          <p:cNvSpPr>
            <a:spLocks noGrp="1"/>
          </p:cNvSpPr>
          <p:nvPr>
            <p:ph idx="11" hasCustomPrompt="1"/>
          </p:nvPr>
        </p:nvSpPr>
        <p:spPr>
          <a:xfrm>
            <a:off x="874713" y="1439999"/>
            <a:ext cx="5156200" cy="3844695"/>
          </a:xfrm>
        </p:spPr>
        <p:txBody>
          <a:bodyPr lIns="0" tIns="288000" rIns="0" bIns="0">
            <a:noAutofit/>
          </a:bodyPr>
          <a:lstStyle>
            <a:lvl1pPr marL="0" indent="0">
              <a:spcBef>
                <a:spcPts val="0"/>
              </a:spcBef>
              <a:buNone/>
              <a:defRPr sz="1800" baseline="0">
                <a:solidFill>
                  <a:schemeClr val="tx1"/>
                </a:solidFill>
                <a:latin typeface="+mn-lt"/>
              </a:defRPr>
            </a:lvl1pPr>
            <a:lvl2pPr marL="609585" indent="0">
              <a:buNone/>
              <a:defRPr sz="1800">
                <a:solidFill>
                  <a:srgbClr val="1A355D"/>
                </a:solidFill>
                <a:latin typeface="+mn-lt"/>
              </a:defRPr>
            </a:lvl2pPr>
            <a:lvl3pPr marL="1219170" indent="0">
              <a:buNone/>
              <a:defRPr sz="1600">
                <a:solidFill>
                  <a:srgbClr val="1A355D"/>
                </a:solidFill>
                <a:latin typeface="+mn-lt"/>
              </a:defRPr>
            </a:lvl3pPr>
            <a:lvl4pPr marL="1828755" indent="0">
              <a:buNone/>
              <a:defRPr sz="1400">
                <a:solidFill>
                  <a:srgbClr val="1A355D"/>
                </a:solidFill>
                <a:latin typeface="+mn-lt"/>
              </a:defRPr>
            </a:lvl4pPr>
            <a:lvl5pPr marL="2438339" indent="0">
              <a:buNone/>
              <a:defRPr sz="1200">
                <a:solidFill>
                  <a:srgbClr val="1A355D"/>
                </a:solidFill>
                <a:latin typeface="+mn-lt"/>
              </a:defRPr>
            </a:lvl5pPr>
            <a:lvl6pPr>
              <a:defRPr sz="2667"/>
            </a:lvl6pPr>
            <a:lvl7pPr>
              <a:defRPr sz="2667"/>
            </a:lvl7pPr>
            <a:lvl8pPr>
              <a:defRPr sz="2667"/>
            </a:lvl8pPr>
            <a:lvl9pPr>
              <a:defRPr sz="2667"/>
            </a:lvl9pPr>
          </a:lstStyle>
          <a:p>
            <a:pPr lvl="0"/>
            <a:r>
              <a:rPr lang="sv-SE"/>
              <a:t>Skriv text här eller klicka på ikoner för att lägga till innehåll</a:t>
            </a:r>
          </a:p>
        </p:txBody>
      </p:sp>
      <p:sp>
        <p:nvSpPr>
          <p:cNvPr id="5" name="Platshållare för innehåll 2">
            <a:extLst>
              <a:ext uri="{FF2B5EF4-FFF2-40B4-BE49-F238E27FC236}">
                <a16:creationId xmlns:a16="http://schemas.microsoft.com/office/drawing/2014/main" id="{14A36A99-13BE-93FD-5BA3-10CCED865B33}"/>
              </a:ext>
            </a:extLst>
          </p:cNvPr>
          <p:cNvSpPr>
            <a:spLocks noGrp="1"/>
          </p:cNvSpPr>
          <p:nvPr>
            <p:ph idx="12" hasCustomPrompt="1"/>
          </p:nvPr>
        </p:nvSpPr>
        <p:spPr>
          <a:xfrm>
            <a:off x="6234113" y="1440000"/>
            <a:ext cx="5156200" cy="3844694"/>
          </a:xfrm>
        </p:spPr>
        <p:txBody>
          <a:bodyPr lIns="0" tIns="288000" rIns="0">
            <a:noAutofit/>
          </a:bodyPr>
          <a:lstStyle>
            <a:lvl1pPr marL="0" indent="0">
              <a:spcBef>
                <a:spcPts val="0"/>
              </a:spcBef>
              <a:buNone/>
              <a:defRPr sz="1800">
                <a:solidFill>
                  <a:schemeClr val="tx1"/>
                </a:solidFill>
                <a:latin typeface="+mn-lt"/>
              </a:defRPr>
            </a:lvl1pPr>
            <a:lvl2pPr marL="609585" indent="0">
              <a:spcBef>
                <a:spcPts val="0"/>
              </a:spcBef>
              <a:buNone/>
              <a:defRPr sz="1800">
                <a:solidFill>
                  <a:schemeClr val="tx1"/>
                </a:solidFill>
                <a:latin typeface="+mn-lt"/>
              </a:defRPr>
            </a:lvl2pPr>
            <a:lvl3pPr marL="1219170" indent="0">
              <a:buNone/>
              <a:defRPr sz="1600">
                <a:solidFill>
                  <a:srgbClr val="1A355D"/>
                </a:solidFill>
                <a:latin typeface="+mn-lt"/>
              </a:defRPr>
            </a:lvl3pPr>
            <a:lvl4pPr marL="1828755" indent="0">
              <a:buNone/>
              <a:defRPr sz="1400">
                <a:solidFill>
                  <a:srgbClr val="1A355D"/>
                </a:solidFill>
                <a:latin typeface="+mn-lt"/>
              </a:defRPr>
            </a:lvl4pPr>
            <a:lvl5pPr marL="2438339" indent="0">
              <a:buNone/>
              <a:defRPr sz="1200">
                <a:solidFill>
                  <a:srgbClr val="1A355D"/>
                </a:solidFill>
                <a:latin typeface="+mn-lt"/>
              </a:defRPr>
            </a:lvl5pPr>
            <a:lvl6pPr>
              <a:defRPr sz="2667"/>
            </a:lvl6pPr>
            <a:lvl7pPr>
              <a:defRPr sz="2667"/>
            </a:lvl7pPr>
            <a:lvl8pPr>
              <a:defRPr sz="2667"/>
            </a:lvl8pPr>
            <a:lvl9pPr>
              <a:defRPr sz="2667"/>
            </a:lvl9pPr>
          </a:lstStyle>
          <a:p>
            <a:pPr lvl="0"/>
            <a:r>
              <a:rPr lang="sv-SE"/>
              <a:t>Skriv text här eller klicka på ikoner för att lägga till innehåll</a:t>
            </a:r>
          </a:p>
          <a:p>
            <a:pPr lvl="1"/>
            <a:endParaRPr lang="sv-SE"/>
          </a:p>
        </p:txBody>
      </p:sp>
      <p:sp>
        <p:nvSpPr>
          <p:cNvPr id="2" name="Rubrik 1">
            <a:extLst>
              <a:ext uri="{FF2B5EF4-FFF2-40B4-BE49-F238E27FC236}">
                <a16:creationId xmlns:a16="http://schemas.microsoft.com/office/drawing/2014/main" id="{386754E6-803D-E2B7-1484-3BE9BC673641}"/>
              </a:ext>
            </a:extLst>
          </p:cNvPr>
          <p:cNvSpPr>
            <a:spLocks noGrp="1"/>
          </p:cNvSpPr>
          <p:nvPr>
            <p:ph type="title" hasCustomPrompt="1"/>
          </p:nvPr>
        </p:nvSpPr>
        <p:spPr>
          <a:xfrm>
            <a:off x="874713" y="873125"/>
            <a:ext cx="10515600" cy="553998"/>
          </a:xfrm>
        </p:spPr>
        <p:txBody>
          <a:bodyPr lIns="0" tIns="0" rIns="0" bIns="0" anchor="b" anchorCtr="0">
            <a:spAutoFit/>
          </a:bodyPr>
          <a:lstStyle>
            <a:lvl1pPr>
              <a:defRPr sz="4000">
                <a:solidFill>
                  <a:schemeClr val="tx1"/>
                </a:solidFill>
              </a:defRPr>
            </a:lvl1pPr>
          </a:lstStyle>
          <a:p>
            <a:r>
              <a:rPr lang="sv-SE"/>
              <a:t>Klicka här för att lägga till rubrik</a:t>
            </a:r>
          </a:p>
        </p:txBody>
      </p:sp>
      <p:pic>
        <p:nvPicPr>
          <p:cNvPr id="3" name="Bild 2">
            <a:extLst>
              <a:ext uri="{FF2B5EF4-FFF2-40B4-BE49-F238E27FC236}">
                <a16:creationId xmlns:a16="http://schemas.microsoft.com/office/drawing/2014/main" id="{D772C41B-122A-BDF8-383E-3F30EF85458E}"/>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rcRect l="28" r="28"/>
          <a:stretch/>
        </p:blipFill>
        <p:spPr>
          <a:xfrm>
            <a:off x="10776575" y="5481000"/>
            <a:ext cx="935480" cy="936000"/>
          </a:xfrm>
          <a:prstGeom prst="rect">
            <a:avLst/>
          </a:prstGeom>
        </p:spPr>
      </p:pic>
    </p:spTree>
    <p:extLst>
      <p:ext uri="{BB962C8B-B14F-4D97-AF65-F5344CB8AC3E}">
        <p14:creationId xmlns:p14="http://schemas.microsoft.com/office/powerpoint/2010/main" val="2162792511"/>
      </p:ext>
    </p:extLst>
  </p:cSld>
  <p:clrMapOvr>
    <a:masterClrMapping/>
  </p:clrMapOvr>
  <p:extLst>
    <p:ext uri="{DCECCB84-F9BA-43D5-87BE-67443E8EF086}">
      <p15:sldGuideLst xmlns:p15="http://schemas.microsoft.com/office/powerpoint/2012/main"/>
    </p:ext>
  </p:extLst>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08_Text + innehåll (utan logga)">
    <p:spTree>
      <p:nvGrpSpPr>
        <p:cNvPr id="1" name=""/>
        <p:cNvGrpSpPr/>
        <p:nvPr/>
      </p:nvGrpSpPr>
      <p:grpSpPr>
        <a:xfrm>
          <a:off x="0" y="0"/>
          <a:ext cx="0" cy="0"/>
          <a:chOff x="0" y="0"/>
          <a:chExt cx="0" cy="0"/>
        </a:xfrm>
      </p:grpSpPr>
      <p:sp>
        <p:nvSpPr>
          <p:cNvPr id="4" name="Platshållare för innehåll 3">
            <a:extLst>
              <a:ext uri="{FF2B5EF4-FFF2-40B4-BE49-F238E27FC236}">
                <a16:creationId xmlns:a16="http://schemas.microsoft.com/office/drawing/2014/main" id="{9F3A04A9-3134-D1B6-C8D9-A08B9CCAF906}"/>
              </a:ext>
            </a:extLst>
          </p:cNvPr>
          <p:cNvSpPr>
            <a:spLocks noGrp="1"/>
          </p:cNvSpPr>
          <p:nvPr>
            <p:ph sz="quarter" idx="10" hasCustomPrompt="1"/>
          </p:nvPr>
        </p:nvSpPr>
        <p:spPr>
          <a:xfrm>
            <a:off x="6096000" y="0"/>
            <a:ext cx="6096000" cy="6858000"/>
          </a:xfrm>
        </p:spPr>
        <p:txBody>
          <a:bodyPr lIns="0" tIns="864000" rIns="0">
            <a:normAutofit/>
          </a:bodyPr>
          <a:lstStyle>
            <a:lvl1pPr marL="0" indent="0" algn="ctr">
              <a:buNone/>
              <a:defRPr sz="3200">
                <a:latin typeface="+mj-lt"/>
              </a:defRPr>
            </a:lvl1pPr>
          </a:lstStyle>
          <a:p>
            <a:r>
              <a:rPr lang="sv-SE"/>
              <a:t>Klicka på ikonen för att </a:t>
            </a:r>
            <a:br>
              <a:rPr lang="sv-SE"/>
            </a:br>
            <a:r>
              <a:rPr lang="sv-SE"/>
              <a:t>lägga till innehåll</a:t>
            </a:r>
          </a:p>
        </p:txBody>
      </p:sp>
      <p:sp>
        <p:nvSpPr>
          <p:cNvPr id="5" name="Platshållare för text 3">
            <a:extLst>
              <a:ext uri="{FF2B5EF4-FFF2-40B4-BE49-F238E27FC236}">
                <a16:creationId xmlns:a16="http://schemas.microsoft.com/office/drawing/2014/main" id="{FD69B06A-4B17-03D9-CA72-8B82309E6747}"/>
              </a:ext>
            </a:extLst>
          </p:cNvPr>
          <p:cNvSpPr>
            <a:spLocks noGrp="1"/>
          </p:cNvSpPr>
          <p:nvPr>
            <p:ph type="body" sz="half" idx="2" hasCustomPrompt="1"/>
          </p:nvPr>
        </p:nvSpPr>
        <p:spPr>
          <a:xfrm>
            <a:off x="874800" y="1980000"/>
            <a:ext cx="4419200" cy="567811"/>
          </a:xfrm>
        </p:spPr>
        <p:txBody>
          <a:bodyPr wrap="square" lIns="0" tIns="288000" rIns="0" bIns="0">
            <a:spAutoFit/>
          </a:bodyPr>
          <a:lstStyle>
            <a:lvl1pPr marL="0" indent="0">
              <a:spcBef>
                <a:spcPts val="0"/>
              </a:spcBef>
              <a:buNone/>
              <a:defRPr sz="1800" b="0" i="0">
                <a:solidFill>
                  <a:schemeClr val="tx1"/>
                </a:solidFill>
                <a:latin typeface="+mn-lt"/>
                <a:ea typeface="Roboto Light" panose="02000000000000000000" pitchFamily="2" charset="0"/>
                <a:cs typeface="Roboto Light" panose="02000000000000000000" pitchFamily="2" charset="0"/>
              </a:defRPr>
            </a:lvl1pPr>
            <a:lvl2pPr marL="609585" indent="0">
              <a:buNone/>
              <a:defRPr sz="1867"/>
            </a:lvl2pPr>
            <a:lvl3pPr marL="1219170" indent="0">
              <a:buNone/>
              <a:defRPr sz="1600"/>
            </a:lvl3pPr>
            <a:lvl4pPr marL="1828754" indent="0">
              <a:buNone/>
              <a:defRPr sz="1333"/>
            </a:lvl4pPr>
            <a:lvl5pPr marL="2438339" indent="0">
              <a:buNone/>
              <a:defRPr sz="1333"/>
            </a:lvl5pPr>
            <a:lvl6pPr marL="3047924" indent="0">
              <a:buNone/>
              <a:defRPr sz="1333"/>
            </a:lvl6pPr>
            <a:lvl7pPr marL="3657509" indent="0">
              <a:buNone/>
              <a:defRPr sz="1333"/>
            </a:lvl7pPr>
            <a:lvl8pPr marL="4267093" indent="0">
              <a:buNone/>
              <a:defRPr sz="1333"/>
            </a:lvl8pPr>
            <a:lvl9pPr marL="4876678" indent="0">
              <a:buNone/>
              <a:defRPr sz="1333"/>
            </a:lvl9pPr>
          </a:lstStyle>
          <a:p>
            <a:pPr lvl="0"/>
            <a:r>
              <a:rPr lang="sv-SE"/>
              <a:t>Skriv text här</a:t>
            </a:r>
          </a:p>
        </p:txBody>
      </p:sp>
      <p:sp>
        <p:nvSpPr>
          <p:cNvPr id="8" name="Rubrik 1">
            <a:extLst>
              <a:ext uri="{FF2B5EF4-FFF2-40B4-BE49-F238E27FC236}">
                <a16:creationId xmlns:a16="http://schemas.microsoft.com/office/drawing/2014/main" id="{FBD8FFB0-3ACD-1827-E72F-EBFA108B52AD}"/>
              </a:ext>
            </a:extLst>
          </p:cNvPr>
          <p:cNvSpPr>
            <a:spLocks noGrp="1"/>
          </p:cNvSpPr>
          <p:nvPr>
            <p:ph type="ctrTitle" hasCustomPrompt="1"/>
          </p:nvPr>
        </p:nvSpPr>
        <p:spPr>
          <a:xfrm>
            <a:off x="874713" y="873125"/>
            <a:ext cx="4419200" cy="1107996"/>
          </a:xfrm>
        </p:spPr>
        <p:txBody>
          <a:bodyPr wrap="square" lIns="0" tIns="0" rIns="0" bIns="0" anchor="t" anchorCtr="0">
            <a:spAutoFit/>
          </a:bodyPr>
          <a:lstStyle>
            <a:lvl1pPr algn="l">
              <a:defRPr sz="4000" baseline="0">
                <a:solidFill>
                  <a:schemeClr val="tx1"/>
                </a:solidFill>
                <a:latin typeface="+mj-lt"/>
              </a:defRPr>
            </a:lvl1pPr>
          </a:lstStyle>
          <a:p>
            <a:r>
              <a:rPr lang="sv-SE"/>
              <a:t>Klicka här för att lägga till rubrik</a:t>
            </a:r>
          </a:p>
        </p:txBody>
      </p:sp>
    </p:spTree>
    <p:extLst>
      <p:ext uri="{BB962C8B-B14F-4D97-AF65-F5344CB8AC3E}">
        <p14:creationId xmlns:p14="http://schemas.microsoft.com/office/powerpoint/2010/main" val="1583641357"/>
      </p:ext>
    </p:extLst>
  </p:cSld>
  <p:clrMapOvr>
    <a:masterClrMapping/>
  </p:clrMapOvr>
  <p:extLst>
    <p:ext uri="{DCECCB84-F9BA-43D5-87BE-67443E8EF086}">
      <p15:sldGuideLst xmlns:p15="http://schemas.microsoft.com/office/powerpoint/2012/main"/>
    </p:ext>
  </p:extLst>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09_Text + innehåll (utan logga)">
    <p:spTree>
      <p:nvGrpSpPr>
        <p:cNvPr id="1" name=""/>
        <p:cNvGrpSpPr/>
        <p:nvPr/>
      </p:nvGrpSpPr>
      <p:grpSpPr>
        <a:xfrm>
          <a:off x="0" y="0"/>
          <a:ext cx="0" cy="0"/>
          <a:chOff x="0" y="0"/>
          <a:chExt cx="0" cy="0"/>
        </a:xfrm>
      </p:grpSpPr>
      <p:sp>
        <p:nvSpPr>
          <p:cNvPr id="2" name="Rektangel 1">
            <a:extLst>
              <a:ext uri="{FF2B5EF4-FFF2-40B4-BE49-F238E27FC236}">
                <a16:creationId xmlns:a16="http://schemas.microsoft.com/office/drawing/2014/main" id="{B35A1799-D67C-D435-3AC2-EACAA8720E22}"/>
              </a:ext>
            </a:extLst>
          </p:cNvPr>
          <p:cNvSpPr/>
          <p:nvPr userDrawn="1"/>
        </p:nvSpPr>
        <p:spPr>
          <a:xfrm>
            <a:off x="-319" y="0"/>
            <a:ext cx="6096000"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sp>
        <p:nvSpPr>
          <p:cNvPr id="4" name="Platshållare för innehåll 3">
            <a:extLst>
              <a:ext uri="{FF2B5EF4-FFF2-40B4-BE49-F238E27FC236}">
                <a16:creationId xmlns:a16="http://schemas.microsoft.com/office/drawing/2014/main" id="{8A2B3514-237F-0697-A155-DCEC4876CDCE}"/>
              </a:ext>
            </a:extLst>
          </p:cNvPr>
          <p:cNvSpPr>
            <a:spLocks noGrp="1"/>
          </p:cNvSpPr>
          <p:nvPr>
            <p:ph sz="quarter" idx="10" hasCustomPrompt="1"/>
          </p:nvPr>
        </p:nvSpPr>
        <p:spPr>
          <a:xfrm>
            <a:off x="6096000" y="0"/>
            <a:ext cx="6096000" cy="6858000"/>
          </a:xfrm>
        </p:spPr>
        <p:txBody>
          <a:bodyPr lIns="0" tIns="864000" rIns="0">
            <a:normAutofit/>
          </a:bodyPr>
          <a:lstStyle>
            <a:lvl1pPr marL="0" indent="0" algn="ctr">
              <a:buNone/>
              <a:defRPr sz="3200">
                <a:latin typeface="+mj-lt"/>
              </a:defRPr>
            </a:lvl1pPr>
          </a:lstStyle>
          <a:p>
            <a:r>
              <a:rPr lang="sv-SE"/>
              <a:t>Klicka på ikonen för att </a:t>
            </a:r>
            <a:br>
              <a:rPr lang="sv-SE"/>
            </a:br>
            <a:r>
              <a:rPr lang="sv-SE"/>
              <a:t>lägga till innehåll</a:t>
            </a:r>
          </a:p>
        </p:txBody>
      </p:sp>
      <p:sp>
        <p:nvSpPr>
          <p:cNvPr id="7" name="Platshållare för text 3">
            <a:extLst>
              <a:ext uri="{FF2B5EF4-FFF2-40B4-BE49-F238E27FC236}">
                <a16:creationId xmlns:a16="http://schemas.microsoft.com/office/drawing/2014/main" id="{FC4945DA-52FD-AEDD-5369-032D67D1ECA0}"/>
              </a:ext>
            </a:extLst>
          </p:cNvPr>
          <p:cNvSpPr>
            <a:spLocks noGrp="1"/>
          </p:cNvSpPr>
          <p:nvPr>
            <p:ph type="body" sz="half" idx="2" hasCustomPrompt="1"/>
          </p:nvPr>
        </p:nvSpPr>
        <p:spPr>
          <a:xfrm>
            <a:off x="874800" y="1980000"/>
            <a:ext cx="4419200" cy="567811"/>
          </a:xfrm>
        </p:spPr>
        <p:txBody>
          <a:bodyPr wrap="square" lIns="0" tIns="288000" rIns="0" bIns="0">
            <a:spAutoFit/>
          </a:bodyPr>
          <a:lstStyle>
            <a:lvl1pPr marL="0" indent="0">
              <a:spcBef>
                <a:spcPts val="0"/>
              </a:spcBef>
              <a:buNone/>
              <a:defRPr sz="1800" b="0" i="0">
                <a:solidFill>
                  <a:schemeClr val="bg1"/>
                </a:solidFill>
                <a:latin typeface="+mn-lt"/>
                <a:ea typeface="Roboto Light" panose="02000000000000000000" pitchFamily="2" charset="0"/>
                <a:cs typeface="Roboto Light" panose="02000000000000000000" pitchFamily="2" charset="0"/>
              </a:defRPr>
            </a:lvl1pPr>
            <a:lvl2pPr marL="609585" indent="0">
              <a:buNone/>
              <a:defRPr sz="1867"/>
            </a:lvl2pPr>
            <a:lvl3pPr marL="1219170" indent="0">
              <a:buNone/>
              <a:defRPr sz="1600"/>
            </a:lvl3pPr>
            <a:lvl4pPr marL="1828754" indent="0">
              <a:buNone/>
              <a:defRPr sz="1333"/>
            </a:lvl4pPr>
            <a:lvl5pPr marL="2438339" indent="0">
              <a:buNone/>
              <a:defRPr sz="1333"/>
            </a:lvl5pPr>
            <a:lvl6pPr marL="3047924" indent="0">
              <a:buNone/>
              <a:defRPr sz="1333"/>
            </a:lvl6pPr>
            <a:lvl7pPr marL="3657509" indent="0">
              <a:buNone/>
              <a:defRPr sz="1333"/>
            </a:lvl7pPr>
            <a:lvl8pPr marL="4267093" indent="0">
              <a:buNone/>
              <a:defRPr sz="1333"/>
            </a:lvl8pPr>
            <a:lvl9pPr marL="4876678" indent="0">
              <a:buNone/>
              <a:defRPr sz="1333"/>
            </a:lvl9pPr>
          </a:lstStyle>
          <a:p>
            <a:pPr lvl="0"/>
            <a:r>
              <a:rPr lang="sv-SE"/>
              <a:t>Skriv text här</a:t>
            </a:r>
          </a:p>
        </p:txBody>
      </p:sp>
      <p:sp>
        <p:nvSpPr>
          <p:cNvPr id="6" name="Rubrik 1">
            <a:extLst>
              <a:ext uri="{FF2B5EF4-FFF2-40B4-BE49-F238E27FC236}">
                <a16:creationId xmlns:a16="http://schemas.microsoft.com/office/drawing/2014/main" id="{5CDECC02-16EE-9F1F-E5A4-5A12EF3DE244}"/>
              </a:ext>
            </a:extLst>
          </p:cNvPr>
          <p:cNvSpPr>
            <a:spLocks noGrp="1"/>
          </p:cNvSpPr>
          <p:nvPr>
            <p:ph type="ctrTitle" hasCustomPrompt="1"/>
          </p:nvPr>
        </p:nvSpPr>
        <p:spPr>
          <a:xfrm>
            <a:off x="874713" y="873125"/>
            <a:ext cx="4419200" cy="1107996"/>
          </a:xfrm>
        </p:spPr>
        <p:txBody>
          <a:bodyPr wrap="square" lIns="0" tIns="0" rIns="0" bIns="0" anchor="t" anchorCtr="0">
            <a:spAutoFit/>
          </a:bodyPr>
          <a:lstStyle>
            <a:lvl1pPr algn="l">
              <a:defRPr sz="4000" baseline="0">
                <a:solidFill>
                  <a:schemeClr val="bg1"/>
                </a:solidFill>
                <a:latin typeface="+mj-lt"/>
              </a:defRPr>
            </a:lvl1pPr>
          </a:lstStyle>
          <a:p>
            <a:r>
              <a:rPr lang="sv-SE"/>
              <a:t>Klicka här för att lägga till rubrik</a:t>
            </a:r>
          </a:p>
        </p:txBody>
      </p:sp>
    </p:spTree>
    <p:extLst>
      <p:ext uri="{BB962C8B-B14F-4D97-AF65-F5344CB8AC3E}">
        <p14:creationId xmlns:p14="http://schemas.microsoft.com/office/powerpoint/2010/main" val="611435136"/>
      </p:ext>
    </p:extLst>
  </p:cSld>
  <p:clrMapOvr>
    <a:masterClrMapping/>
  </p:clrMapOvr>
  <p:extLst>
    <p:ext uri="{DCECCB84-F9BA-43D5-87BE-67443E8EF086}">
      <p15:sldGuideLst xmlns:p15="http://schemas.microsoft.com/office/powerpoint/2012/main"/>
    </p:ext>
  </p:extLst>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10_Text + bild med logga">
    <p:spTree>
      <p:nvGrpSpPr>
        <p:cNvPr id="1" name=""/>
        <p:cNvGrpSpPr/>
        <p:nvPr/>
      </p:nvGrpSpPr>
      <p:grpSpPr>
        <a:xfrm>
          <a:off x="0" y="0"/>
          <a:ext cx="0" cy="0"/>
          <a:chOff x="0" y="0"/>
          <a:chExt cx="0" cy="0"/>
        </a:xfrm>
      </p:grpSpPr>
      <p:sp>
        <p:nvSpPr>
          <p:cNvPr id="2" name="Rektangel 1">
            <a:extLst>
              <a:ext uri="{FF2B5EF4-FFF2-40B4-BE49-F238E27FC236}">
                <a16:creationId xmlns:a16="http://schemas.microsoft.com/office/drawing/2014/main" id="{97EC2C2B-6B04-19F7-0998-92E1897676E1}"/>
              </a:ext>
            </a:extLst>
          </p:cNvPr>
          <p:cNvSpPr/>
          <p:nvPr userDrawn="1"/>
        </p:nvSpPr>
        <p:spPr>
          <a:xfrm>
            <a:off x="10768800" y="5472000"/>
            <a:ext cx="954000" cy="954000"/>
          </a:xfrm>
          <a:prstGeom prst="rect">
            <a:avLst/>
          </a:prstGeom>
          <a:solidFill>
            <a:srgbClr val="FCB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sp>
        <p:nvSpPr>
          <p:cNvPr id="8" name="Rektangel 7">
            <a:extLst>
              <a:ext uri="{FF2B5EF4-FFF2-40B4-BE49-F238E27FC236}">
                <a16:creationId xmlns:a16="http://schemas.microsoft.com/office/drawing/2014/main" id="{470A3FFE-1230-2190-C9A3-47CA7650CE5A}"/>
              </a:ext>
            </a:extLst>
          </p:cNvPr>
          <p:cNvSpPr/>
          <p:nvPr userDrawn="1"/>
        </p:nvSpPr>
        <p:spPr>
          <a:xfrm>
            <a:off x="0" y="5946000"/>
            <a:ext cx="12192000" cy="912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sp>
        <p:nvSpPr>
          <p:cNvPr id="16" name="Platshållare för text 3">
            <a:extLst>
              <a:ext uri="{FF2B5EF4-FFF2-40B4-BE49-F238E27FC236}">
                <a16:creationId xmlns:a16="http://schemas.microsoft.com/office/drawing/2014/main" id="{2ABEF250-1171-616D-83AF-6E405C27A4D6}"/>
              </a:ext>
            </a:extLst>
          </p:cNvPr>
          <p:cNvSpPr>
            <a:spLocks noGrp="1"/>
          </p:cNvSpPr>
          <p:nvPr>
            <p:ph type="body" sz="half" idx="2" hasCustomPrompt="1"/>
          </p:nvPr>
        </p:nvSpPr>
        <p:spPr>
          <a:xfrm>
            <a:off x="874800" y="1980000"/>
            <a:ext cx="4419200" cy="567811"/>
          </a:xfrm>
        </p:spPr>
        <p:txBody>
          <a:bodyPr wrap="square" lIns="0" tIns="288000" rIns="0" bIns="0">
            <a:spAutoFit/>
          </a:bodyPr>
          <a:lstStyle>
            <a:lvl1pPr marL="0" indent="0">
              <a:spcBef>
                <a:spcPts val="0"/>
              </a:spcBef>
              <a:buNone/>
              <a:defRPr sz="1800" b="0" i="0">
                <a:solidFill>
                  <a:schemeClr val="tx1"/>
                </a:solidFill>
                <a:latin typeface="+mn-lt"/>
                <a:ea typeface="Roboto Light" panose="02000000000000000000" pitchFamily="2" charset="0"/>
                <a:cs typeface="Roboto Light" panose="02000000000000000000" pitchFamily="2" charset="0"/>
              </a:defRPr>
            </a:lvl1pPr>
            <a:lvl2pPr marL="609585" indent="0">
              <a:buNone/>
              <a:defRPr sz="1867"/>
            </a:lvl2pPr>
            <a:lvl3pPr marL="1219170" indent="0">
              <a:buNone/>
              <a:defRPr sz="1600"/>
            </a:lvl3pPr>
            <a:lvl4pPr marL="1828754" indent="0">
              <a:buNone/>
              <a:defRPr sz="1333"/>
            </a:lvl4pPr>
            <a:lvl5pPr marL="2438339" indent="0">
              <a:buNone/>
              <a:defRPr sz="1333"/>
            </a:lvl5pPr>
            <a:lvl6pPr marL="3047924" indent="0">
              <a:buNone/>
              <a:defRPr sz="1333"/>
            </a:lvl6pPr>
            <a:lvl7pPr marL="3657509" indent="0">
              <a:buNone/>
              <a:defRPr sz="1333"/>
            </a:lvl7pPr>
            <a:lvl8pPr marL="4267093" indent="0">
              <a:buNone/>
              <a:defRPr sz="1333"/>
            </a:lvl8pPr>
            <a:lvl9pPr marL="4876678" indent="0">
              <a:buNone/>
              <a:defRPr sz="1333"/>
            </a:lvl9pPr>
          </a:lstStyle>
          <a:p>
            <a:pPr lvl="0"/>
            <a:r>
              <a:rPr lang="sv-SE"/>
              <a:t>Skriv text här</a:t>
            </a:r>
          </a:p>
        </p:txBody>
      </p:sp>
      <p:sp>
        <p:nvSpPr>
          <p:cNvPr id="15" name="Rubrik 1">
            <a:extLst>
              <a:ext uri="{FF2B5EF4-FFF2-40B4-BE49-F238E27FC236}">
                <a16:creationId xmlns:a16="http://schemas.microsoft.com/office/drawing/2014/main" id="{2AEEFA42-1033-709D-1730-0E4CF38D3126}"/>
              </a:ext>
            </a:extLst>
          </p:cNvPr>
          <p:cNvSpPr>
            <a:spLocks noGrp="1"/>
          </p:cNvSpPr>
          <p:nvPr>
            <p:ph type="ctrTitle" hasCustomPrompt="1"/>
          </p:nvPr>
        </p:nvSpPr>
        <p:spPr>
          <a:xfrm>
            <a:off x="874713" y="873125"/>
            <a:ext cx="4419200" cy="1107996"/>
          </a:xfrm>
        </p:spPr>
        <p:txBody>
          <a:bodyPr wrap="square" lIns="0" tIns="0" rIns="0" bIns="0" anchor="t" anchorCtr="0">
            <a:spAutoFit/>
          </a:bodyPr>
          <a:lstStyle>
            <a:lvl1pPr algn="l">
              <a:defRPr sz="4000" baseline="0">
                <a:solidFill>
                  <a:schemeClr val="tx1"/>
                </a:solidFill>
                <a:latin typeface="+mj-lt"/>
              </a:defRPr>
            </a:lvl1pPr>
          </a:lstStyle>
          <a:p>
            <a:r>
              <a:rPr lang="sv-SE"/>
              <a:t>Klicka här för att lägga till rubrik</a:t>
            </a:r>
          </a:p>
        </p:txBody>
      </p:sp>
      <p:pic>
        <p:nvPicPr>
          <p:cNvPr id="9" name="Bild 8">
            <a:extLst>
              <a:ext uri="{FF2B5EF4-FFF2-40B4-BE49-F238E27FC236}">
                <a16:creationId xmlns:a16="http://schemas.microsoft.com/office/drawing/2014/main" id="{0970BD7F-8BB4-23C6-C385-2B7522D5AE26}"/>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rcRect l="28" r="28"/>
          <a:stretch/>
        </p:blipFill>
        <p:spPr>
          <a:xfrm>
            <a:off x="10776575" y="5481000"/>
            <a:ext cx="935480" cy="936000"/>
          </a:xfrm>
          <a:prstGeom prst="rect">
            <a:avLst/>
          </a:prstGeom>
        </p:spPr>
      </p:pic>
      <p:sp>
        <p:nvSpPr>
          <p:cNvPr id="18" name="Platshållare för bild 17">
            <a:extLst>
              <a:ext uri="{FF2B5EF4-FFF2-40B4-BE49-F238E27FC236}">
                <a16:creationId xmlns:a16="http://schemas.microsoft.com/office/drawing/2014/main" id="{D78CE88E-40D7-7521-2326-F3B07D4912CD}"/>
              </a:ext>
            </a:extLst>
          </p:cNvPr>
          <p:cNvSpPr>
            <a:spLocks noGrp="1"/>
          </p:cNvSpPr>
          <p:nvPr>
            <p:ph type="pic" sz="quarter" idx="10" hasCustomPrompt="1"/>
          </p:nvPr>
        </p:nvSpPr>
        <p:spPr>
          <a:xfrm>
            <a:off x="6096000" y="0"/>
            <a:ext cx="6096000" cy="5946775"/>
          </a:xfrm>
          <a:custGeom>
            <a:avLst/>
            <a:gdLst>
              <a:gd name="connsiteX0" fmla="*/ 0 w 6096000"/>
              <a:gd name="connsiteY0" fmla="*/ 0 h 5946775"/>
              <a:gd name="connsiteX1" fmla="*/ 6096000 w 6096000"/>
              <a:gd name="connsiteY1" fmla="*/ 0 h 5946775"/>
              <a:gd name="connsiteX2" fmla="*/ 6096000 w 6096000"/>
              <a:gd name="connsiteY2" fmla="*/ 5946775 h 5946775"/>
              <a:gd name="connsiteX3" fmla="*/ 5616000 w 6096000"/>
              <a:gd name="connsiteY3" fmla="*/ 5946775 h 5946775"/>
              <a:gd name="connsiteX4" fmla="*/ 5616000 w 6096000"/>
              <a:gd name="connsiteY4" fmla="*/ 5481000 h 5946775"/>
              <a:gd name="connsiteX5" fmla="*/ 4680000 w 6096000"/>
              <a:gd name="connsiteY5" fmla="*/ 5481000 h 5946775"/>
              <a:gd name="connsiteX6" fmla="*/ 4680000 w 6096000"/>
              <a:gd name="connsiteY6" fmla="*/ 5946775 h 5946775"/>
              <a:gd name="connsiteX7" fmla="*/ 0 w 6096000"/>
              <a:gd name="connsiteY7" fmla="*/ 5946775 h 59467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096000" h="5946775">
                <a:moveTo>
                  <a:pt x="0" y="0"/>
                </a:moveTo>
                <a:lnTo>
                  <a:pt x="6096000" y="0"/>
                </a:lnTo>
                <a:lnTo>
                  <a:pt x="6096000" y="5946775"/>
                </a:lnTo>
                <a:lnTo>
                  <a:pt x="5616000" y="5946775"/>
                </a:lnTo>
                <a:lnTo>
                  <a:pt x="5616000" y="5481000"/>
                </a:lnTo>
                <a:lnTo>
                  <a:pt x="4680000" y="5481000"/>
                </a:lnTo>
                <a:lnTo>
                  <a:pt x="4680000" y="5946775"/>
                </a:lnTo>
                <a:lnTo>
                  <a:pt x="0" y="5946775"/>
                </a:lnTo>
                <a:close/>
              </a:path>
            </a:pathLst>
          </a:custGeom>
        </p:spPr>
        <p:txBody>
          <a:bodyPr wrap="square" tIns="864000">
            <a:noAutofit/>
          </a:bodyPr>
          <a:lstStyle>
            <a:lvl1pPr marL="0" indent="0" algn="ctr">
              <a:buNone/>
              <a:defRPr sz="3200">
                <a:solidFill>
                  <a:schemeClr val="bg1"/>
                </a:solidFill>
                <a:latin typeface="+mj-lt"/>
              </a:defRPr>
            </a:lvl1pPr>
          </a:lstStyle>
          <a:p>
            <a:pPr marL="0" marR="0" lvl="0" indent="0" algn="ctr" defTabSz="1219170" rtl="0" eaLnBrk="1" fontAlgn="auto" latinLnBrk="0" hangingPunct="1">
              <a:lnSpc>
                <a:spcPct val="100000"/>
              </a:lnSpc>
              <a:spcBef>
                <a:spcPts val="1333"/>
              </a:spcBef>
              <a:spcAft>
                <a:spcPts val="1200"/>
              </a:spcAft>
              <a:buClrTx/>
              <a:buSzTx/>
              <a:buFont typeface="Arial" panose="020B0604020202020204" pitchFamily="34" charset="0"/>
              <a:buNone/>
              <a:tabLst/>
              <a:defRPr/>
            </a:pPr>
            <a:r>
              <a:rPr lang="sv-SE"/>
              <a:t>Klicka på ikonen för att </a:t>
            </a:r>
            <a:br>
              <a:rPr lang="sv-SE"/>
            </a:br>
            <a:r>
              <a:rPr lang="sv-SE"/>
              <a:t>lägga till en bild</a:t>
            </a:r>
          </a:p>
        </p:txBody>
      </p:sp>
    </p:spTree>
    <p:extLst>
      <p:ext uri="{BB962C8B-B14F-4D97-AF65-F5344CB8AC3E}">
        <p14:creationId xmlns:p14="http://schemas.microsoft.com/office/powerpoint/2010/main" val="2987843293"/>
      </p:ext>
    </p:extLst>
  </p:cSld>
  <p:clrMapOvr>
    <a:masterClrMapping/>
  </p:clrMapOvr>
  <p:extLst>
    <p:ext uri="{DCECCB84-F9BA-43D5-87BE-67443E8EF086}">
      <p15:sldGuideLst xmlns:p15="http://schemas.microsoft.com/office/powerpoint/2012/main"/>
    </p:ext>
  </p:extLst>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11_Rubrik + innehåll">
    <p:spTree>
      <p:nvGrpSpPr>
        <p:cNvPr id="1" name=""/>
        <p:cNvGrpSpPr/>
        <p:nvPr/>
      </p:nvGrpSpPr>
      <p:grpSpPr>
        <a:xfrm>
          <a:off x="0" y="0"/>
          <a:ext cx="0" cy="0"/>
          <a:chOff x="0" y="0"/>
          <a:chExt cx="0" cy="0"/>
        </a:xfrm>
      </p:grpSpPr>
      <p:sp>
        <p:nvSpPr>
          <p:cNvPr id="7" name="Platshållare för innehåll 6">
            <a:extLst>
              <a:ext uri="{FF2B5EF4-FFF2-40B4-BE49-F238E27FC236}">
                <a16:creationId xmlns:a16="http://schemas.microsoft.com/office/drawing/2014/main" id="{98949108-4BB7-A66F-EBCB-9ED9E5E1975D}"/>
              </a:ext>
            </a:extLst>
          </p:cNvPr>
          <p:cNvSpPr>
            <a:spLocks noGrp="1"/>
          </p:cNvSpPr>
          <p:nvPr>
            <p:ph sz="quarter" idx="10" hasCustomPrompt="1"/>
          </p:nvPr>
        </p:nvSpPr>
        <p:spPr>
          <a:xfrm>
            <a:off x="874711" y="1440000"/>
            <a:ext cx="9576882" cy="4973635"/>
          </a:xfrm>
        </p:spPr>
        <p:txBody>
          <a:bodyPr lIns="0" tIns="288000" bIns="0">
            <a:normAutofit/>
          </a:bodyPr>
          <a:lstStyle>
            <a:lvl1pPr marL="0" indent="0">
              <a:buNone/>
              <a:defRPr sz="1800">
                <a:latin typeface="+mn-lt"/>
              </a:defRPr>
            </a:lvl1pPr>
            <a:lvl2pPr>
              <a:defRPr>
                <a:latin typeface="+mn-lt"/>
              </a:defRPr>
            </a:lvl2pPr>
            <a:lvl3pPr>
              <a:defRPr>
                <a:latin typeface="+mn-lt"/>
              </a:defRPr>
            </a:lvl3pPr>
            <a:lvl4pPr>
              <a:defRPr>
                <a:latin typeface="+mn-lt"/>
              </a:defRPr>
            </a:lvl4pPr>
            <a:lvl5pPr>
              <a:defRPr>
                <a:latin typeface="+mn-lt"/>
              </a:defRPr>
            </a:lvl5pPr>
          </a:lstStyle>
          <a:p>
            <a:pPr lvl="0"/>
            <a:r>
              <a:rPr lang="sv-SE"/>
              <a:t>Skriv text här eller klicka på ikoner för att lägga till innehåll</a:t>
            </a:r>
          </a:p>
        </p:txBody>
      </p:sp>
      <p:sp>
        <p:nvSpPr>
          <p:cNvPr id="8" name="Rubrik 1">
            <a:extLst>
              <a:ext uri="{FF2B5EF4-FFF2-40B4-BE49-F238E27FC236}">
                <a16:creationId xmlns:a16="http://schemas.microsoft.com/office/drawing/2014/main" id="{FBD8FFB0-3ACD-1827-E72F-EBFA108B52AD}"/>
              </a:ext>
            </a:extLst>
          </p:cNvPr>
          <p:cNvSpPr>
            <a:spLocks noGrp="1"/>
          </p:cNvSpPr>
          <p:nvPr>
            <p:ph type="ctrTitle" hasCustomPrompt="1"/>
          </p:nvPr>
        </p:nvSpPr>
        <p:spPr>
          <a:xfrm>
            <a:off x="874713" y="873125"/>
            <a:ext cx="9576883" cy="553998"/>
          </a:xfrm>
        </p:spPr>
        <p:txBody>
          <a:bodyPr wrap="square" lIns="0" tIns="0" rIns="0" bIns="0" anchor="b">
            <a:spAutoFit/>
          </a:bodyPr>
          <a:lstStyle>
            <a:lvl1pPr algn="l">
              <a:defRPr sz="4000">
                <a:solidFill>
                  <a:schemeClr val="tx1"/>
                </a:solidFill>
                <a:latin typeface="+mj-lt"/>
              </a:defRPr>
            </a:lvl1pPr>
          </a:lstStyle>
          <a:p>
            <a:r>
              <a:rPr lang="sv-SE"/>
              <a:t>Klicka här för att lägga till rubrik</a:t>
            </a:r>
          </a:p>
        </p:txBody>
      </p:sp>
      <p:sp>
        <p:nvSpPr>
          <p:cNvPr id="5" name="Rektangel 4">
            <a:extLst>
              <a:ext uri="{FF2B5EF4-FFF2-40B4-BE49-F238E27FC236}">
                <a16:creationId xmlns:a16="http://schemas.microsoft.com/office/drawing/2014/main" id="{612B5043-5C2F-E456-16C0-E5E1C4677FAB}"/>
              </a:ext>
            </a:extLst>
          </p:cNvPr>
          <p:cNvSpPr/>
          <p:nvPr userDrawn="1"/>
        </p:nvSpPr>
        <p:spPr>
          <a:xfrm>
            <a:off x="11244574" y="0"/>
            <a:ext cx="947426"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pic>
        <p:nvPicPr>
          <p:cNvPr id="6" name="Bild 5">
            <a:extLst>
              <a:ext uri="{FF2B5EF4-FFF2-40B4-BE49-F238E27FC236}">
                <a16:creationId xmlns:a16="http://schemas.microsoft.com/office/drawing/2014/main" id="{0F4145CD-EE71-3771-18F3-33DB1F526FD3}"/>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rcRect l="28" r="28"/>
          <a:stretch/>
        </p:blipFill>
        <p:spPr>
          <a:xfrm>
            <a:off x="10776575" y="5481000"/>
            <a:ext cx="935480" cy="936000"/>
          </a:xfrm>
          <a:prstGeom prst="rect">
            <a:avLst/>
          </a:prstGeom>
        </p:spPr>
      </p:pic>
    </p:spTree>
    <p:extLst>
      <p:ext uri="{BB962C8B-B14F-4D97-AF65-F5344CB8AC3E}">
        <p14:creationId xmlns:p14="http://schemas.microsoft.com/office/powerpoint/2010/main" val="3255089042"/>
      </p:ext>
    </p:extLst>
  </p:cSld>
  <p:clrMapOvr>
    <a:masterClrMapping/>
  </p:clrMapOvr>
  <p:extLst>
    <p:ext uri="{DCECCB84-F9BA-43D5-87BE-67443E8EF086}">
      <p15:sldGuideLst xmlns:p15="http://schemas.microsoft.com/office/powerpoint/2012/main"/>
    </p:ext>
  </p:extLst>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12_Helsidasbild">
    <p:spTree>
      <p:nvGrpSpPr>
        <p:cNvPr id="1" name=""/>
        <p:cNvGrpSpPr/>
        <p:nvPr/>
      </p:nvGrpSpPr>
      <p:grpSpPr>
        <a:xfrm>
          <a:off x="0" y="0"/>
          <a:ext cx="0" cy="0"/>
          <a:chOff x="0" y="0"/>
          <a:chExt cx="0" cy="0"/>
        </a:xfrm>
      </p:grpSpPr>
      <p:sp>
        <p:nvSpPr>
          <p:cNvPr id="2" name="Rektangel 1">
            <a:extLst>
              <a:ext uri="{FF2B5EF4-FFF2-40B4-BE49-F238E27FC236}">
                <a16:creationId xmlns:a16="http://schemas.microsoft.com/office/drawing/2014/main" id="{90FB093E-D9BE-A64C-7F32-26C182FC55C2}"/>
              </a:ext>
            </a:extLst>
          </p:cNvPr>
          <p:cNvSpPr/>
          <p:nvPr userDrawn="1"/>
        </p:nvSpPr>
        <p:spPr>
          <a:xfrm>
            <a:off x="10768800" y="5472000"/>
            <a:ext cx="954000" cy="954000"/>
          </a:xfrm>
          <a:prstGeom prst="rect">
            <a:avLst/>
          </a:prstGeom>
          <a:solidFill>
            <a:srgbClr val="FCB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sp>
        <p:nvSpPr>
          <p:cNvPr id="6" name="Rektangel 5">
            <a:extLst>
              <a:ext uri="{FF2B5EF4-FFF2-40B4-BE49-F238E27FC236}">
                <a16:creationId xmlns:a16="http://schemas.microsoft.com/office/drawing/2014/main" id="{C0EF34B2-94BE-ECE2-1361-7EE2F9468F0F}"/>
              </a:ext>
            </a:extLst>
          </p:cNvPr>
          <p:cNvSpPr/>
          <p:nvPr userDrawn="1"/>
        </p:nvSpPr>
        <p:spPr>
          <a:xfrm>
            <a:off x="0" y="5946000"/>
            <a:ext cx="12192000" cy="912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pic>
        <p:nvPicPr>
          <p:cNvPr id="7" name="Bild 6">
            <a:extLst>
              <a:ext uri="{FF2B5EF4-FFF2-40B4-BE49-F238E27FC236}">
                <a16:creationId xmlns:a16="http://schemas.microsoft.com/office/drawing/2014/main" id="{9CC40C28-FA2A-9593-23C3-9870091481DE}"/>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rcRect l="28" r="28"/>
          <a:stretch/>
        </p:blipFill>
        <p:spPr>
          <a:xfrm>
            <a:off x="10776575" y="5481000"/>
            <a:ext cx="935480" cy="936000"/>
          </a:xfrm>
          <a:prstGeom prst="rect">
            <a:avLst/>
          </a:prstGeom>
        </p:spPr>
      </p:pic>
      <p:sp>
        <p:nvSpPr>
          <p:cNvPr id="12" name="Platshållare för bild 11">
            <a:extLst>
              <a:ext uri="{FF2B5EF4-FFF2-40B4-BE49-F238E27FC236}">
                <a16:creationId xmlns:a16="http://schemas.microsoft.com/office/drawing/2014/main" id="{000023CF-BC91-D0F3-490A-FDBA06CE388B}"/>
              </a:ext>
            </a:extLst>
          </p:cNvPr>
          <p:cNvSpPr>
            <a:spLocks noGrp="1"/>
          </p:cNvSpPr>
          <p:nvPr>
            <p:ph type="pic" sz="quarter" idx="10"/>
          </p:nvPr>
        </p:nvSpPr>
        <p:spPr>
          <a:xfrm>
            <a:off x="0" y="0"/>
            <a:ext cx="12192000" cy="5946775"/>
          </a:xfrm>
          <a:custGeom>
            <a:avLst/>
            <a:gdLst>
              <a:gd name="connsiteX0" fmla="*/ 0 w 12192000"/>
              <a:gd name="connsiteY0" fmla="*/ 0 h 5946775"/>
              <a:gd name="connsiteX1" fmla="*/ 12192000 w 12192000"/>
              <a:gd name="connsiteY1" fmla="*/ 0 h 5946775"/>
              <a:gd name="connsiteX2" fmla="*/ 12192000 w 12192000"/>
              <a:gd name="connsiteY2" fmla="*/ 5946775 h 5946775"/>
              <a:gd name="connsiteX3" fmla="*/ 11712000 w 12192000"/>
              <a:gd name="connsiteY3" fmla="*/ 5946775 h 5946775"/>
              <a:gd name="connsiteX4" fmla="*/ 11712000 w 12192000"/>
              <a:gd name="connsiteY4" fmla="*/ 5481000 h 5946775"/>
              <a:gd name="connsiteX5" fmla="*/ 10776000 w 12192000"/>
              <a:gd name="connsiteY5" fmla="*/ 5481000 h 5946775"/>
              <a:gd name="connsiteX6" fmla="*/ 10776000 w 12192000"/>
              <a:gd name="connsiteY6" fmla="*/ 5946775 h 5946775"/>
              <a:gd name="connsiteX7" fmla="*/ 0 w 12192000"/>
              <a:gd name="connsiteY7" fmla="*/ 5946775 h 59467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2192000" h="5946775">
                <a:moveTo>
                  <a:pt x="0" y="0"/>
                </a:moveTo>
                <a:lnTo>
                  <a:pt x="12192000" y="0"/>
                </a:lnTo>
                <a:lnTo>
                  <a:pt x="12192000" y="5946775"/>
                </a:lnTo>
                <a:lnTo>
                  <a:pt x="11712000" y="5946775"/>
                </a:lnTo>
                <a:lnTo>
                  <a:pt x="11712000" y="5481000"/>
                </a:lnTo>
                <a:lnTo>
                  <a:pt x="10776000" y="5481000"/>
                </a:lnTo>
                <a:lnTo>
                  <a:pt x="10776000" y="5946775"/>
                </a:lnTo>
                <a:lnTo>
                  <a:pt x="0" y="5946775"/>
                </a:lnTo>
                <a:close/>
              </a:path>
            </a:pathLst>
          </a:custGeom>
        </p:spPr>
        <p:txBody>
          <a:bodyPr wrap="square" tIns="864000">
            <a:noAutofit/>
          </a:bodyPr>
          <a:lstStyle>
            <a:lvl1pPr marL="0" indent="0" algn="ctr">
              <a:buNone/>
              <a:defRPr sz="3200">
                <a:solidFill>
                  <a:schemeClr val="bg1"/>
                </a:solidFill>
                <a:latin typeface="+mj-lt"/>
              </a:defRPr>
            </a:lvl1pPr>
          </a:lstStyle>
          <a:p>
            <a:r>
              <a:rPr lang="sv-SE"/>
              <a:t>Klicka på ikonen för att lägga till en bild</a:t>
            </a:r>
          </a:p>
        </p:txBody>
      </p:sp>
    </p:spTree>
    <p:extLst>
      <p:ext uri="{BB962C8B-B14F-4D97-AF65-F5344CB8AC3E}">
        <p14:creationId xmlns:p14="http://schemas.microsoft.com/office/powerpoint/2010/main" val="3974753220"/>
      </p:ext>
    </p:extLst>
  </p:cSld>
  <p:clrMapOvr>
    <a:masterClrMapping/>
  </p:clrMapOvr>
  <p:extLst>
    <p:ext uri="{DCECCB84-F9BA-43D5-87BE-67443E8EF086}">
      <p15:sldGuideLst xmlns:p15="http://schemas.microsoft.com/office/powerpoint/2012/main"/>
    </p:ext>
  </p:extLst>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01_Första sida med bild">
    <p:spTree>
      <p:nvGrpSpPr>
        <p:cNvPr id="1" name=""/>
        <p:cNvGrpSpPr/>
        <p:nvPr/>
      </p:nvGrpSpPr>
      <p:grpSpPr>
        <a:xfrm>
          <a:off x="0" y="0"/>
          <a:ext cx="0" cy="0"/>
          <a:chOff x="0" y="0"/>
          <a:chExt cx="0" cy="0"/>
        </a:xfrm>
      </p:grpSpPr>
      <p:sp>
        <p:nvSpPr>
          <p:cNvPr id="16" name="Rektangel 15" hidden="1">
            <a:extLst>
              <a:ext uri="{FF2B5EF4-FFF2-40B4-BE49-F238E27FC236}">
                <a16:creationId xmlns:a16="http://schemas.microsoft.com/office/drawing/2014/main" id="{C3C55FCD-5238-723A-70D2-8BFB0C2F03BF}"/>
              </a:ext>
            </a:extLst>
          </p:cNvPr>
          <p:cNvSpPr/>
          <p:nvPr userDrawn="1"/>
        </p:nvSpPr>
        <p:spPr>
          <a:xfrm>
            <a:off x="0" y="0"/>
            <a:ext cx="12192000" cy="6858000"/>
          </a:xfrm>
          <a:prstGeom prst="rect">
            <a:avLst/>
          </a:prstGeom>
          <a:solidFill>
            <a:srgbClr val="F742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sp>
        <p:nvSpPr>
          <p:cNvPr id="6" name="Rektangel 5">
            <a:extLst>
              <a:ext uri="{FF2B5EF4-FFF2-40B4-BE49-F238E27FC236}">
                <a16:creationId xmlns:a16="http://schemas.microsoft.com/office/drawing/2014/main" id="{E988D454-77BB-347D-11EC-1BB11729F0D8}"/>
              </a:ext>
            </a:extLst>
          </p:cNvPr>
          <p:cNvSpPr/>
          <p:nvPr userDrawn="1"/>
        </p:nvSpPr>
        <p:spPr>
          <a:xfrm>
            <a:off x="10768800" y="2952000"/>
            <a:ext cx="954000" cy="954000"/>
          </a:xfrm>
          <a:prstGeom prst="rect">
            <a:avLst/>
          </a:prstGeom>
          <a:solidFill>
            <a:srgbClr val="F742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sp>
        <p:nvSpPr>
          <p:cNvPr id="4" name="Rektangel 3">
            <a:extLst>
              <a:ext uri="{FF2B5EF4-FFF2-40B4-BE49-F238E27FC236}">
                <a16:creationId xmlns:a16="http://schemas.microsoft.com/office/drawing/2014/main" id="{D04917EE-8324-E067-11E0-3B8430733568}"/>
              </a:ext>
            </a:extLst>
          </p:cNvPr>
          <p:cNvSpPr/>
          <p:nvPr userDrawn="1"/>
        </p:nvSpPr>
        <p:spPr>
          <a:xfrm>
            <a:off x="0" y="3429000"/>
            <a:ext cx="12192000" cy="3429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sp>
        <p:nvSpPr>
          <p:cNvPr id="5" name="Underrubrik 2">
            <a:extLst>
              <a:ext uri="{FF2B5EF4-FFF2-40B4-BE49-F238E27FC236}">
                <a16:creationId xmlns:a16="http://schemas.microsoft.com/office/drawing/2014/main" id="{254E7E10-B45A-355D-EBF0-E6A28FF142A5}"/>
              </a:ext>
            </a:extLst>
          </p:cNvPr>
          <p:cNvSpPr>
            <a:spLocks noGrp="1"/>
          </p:cNvSpPr>
          <p:nvPr>
            <p:ph type="subTitle" idx="1" hasCustomPrompt="1"/>
          </p:nvPr>
        </p:nvSpPr>
        <p:spPr>
          <a:xfrm>
            <a:off x="874713" y="6004787"/>
            <a:ext cx="9144000" cy="369332"/>
          </a:xfrm>
        </p:spPr>
        <p:txBody>
          <a:bodyPr lIns="0" tIns="0" rIns="0" bIns="0">
            <a:spAutoFit/>
          </a:bodyPr>
          <a:lstStyle>
            <a:lvl1pPr marL="0" indent="0" algn="l">
              <a:spcBef>
                <a:spcPts val="0"/>
              </a:spcBef>
              <a:buNone/>
              <a:defRPr sz="2400" b="0" i="0" baseline="0">
                <a:solidFill>
                  <a:schemeClr val="bg1"/>
                </a:solidFill>
                <a:latin typeface="+mn-lt"/>
                <a:ea typeface="Roboto Light" panose="02000000000000000000" pitchFamily="2" charset="0"/>
                <a:cs typeface="Roboto Light" panose="02000000000000000000" pitchFamily="2" charset="0"/>
              </a:defRPr>
            </a:lvl1pPr>
            <a:lvl2pPr marL="609585" indent="0" algn="ctr">
              <a:buNone/>
              <a:defRPr sz="2667"/>
            </a:lvl2pPr>
            <a:lvl3pPr marL="1219170" indent="0" algn="ctr">
              <a:buNone/>
              <a:defRPr sz="2400"/>
            </a:lvl3pPr>
            <a:lvl4pPr marL="1828754" indent="0" algn="ctr">
              <a:buNone/>
              <a:defRPr sz="2133"/>
            </a:lvl4pPr>
            <a:lvl5pPr marL="2438339" indent="0" algn="ctr">
              <a:buNone/>
              <a:defRPr sz="2133"/>
            </a:lvl5pPr>
            <a:lvl6pPr marL="3047924" indent="0" algn="ctr">
              <a:buNone/>
              <a:defRPr sz="2133"/>
            </a:lvl6pPr>
            <a:lvl7pPr marL="3657509" indent="0" algn="ctr">
              <a:buNone/>
              <a:defRPr sz="2133"/>
            </a:lvl7pPr>
            <a:lvl8pPr marL="4267093" indent="0" algn="ctr">
              <a:buNone/>
              <a:defRPr sz="2133"/>
            </a:lvl8pPr>
            <a:lvl9pPr marL="4876678" indent="0" algn="ctr">
              <a:buNone/>
              <a:defRPr sz="2133"/>
            </a:lvl9pPr>
          </a:lstStyle>
          <a:p>
            <a:r>
              <a:rPr lang="sv-SE"/>
              <a:t>Skriv text här</a:t>
            </a:r>
          </a:p>
        </p:txBody>
      </p:sp>
      <p:sp>
        <p:nvSpPr>
          <p:cNvPr id="2" name="Rubrik 1">
            <a:extLst>
              <a:ext uri="{FF2B5EF4-FFF2-40B4-BE49-F238E27FC236}">
                <a16:creationId xmlns:a16="http://schemas.microsoft.com/office/drawing/2014/main" id="{855EFB33-DC24-F7E8-3018-41DB11FB6D4E}"/>
              </a:ext>
            </a:extLst>
          </p:cNvPr>
          <p:cNvSpPr>
            <a:spLocks noGrp="1"/>
          </p:cNvSpPr>
          <p:nvPr>
            <p:ph type="ctrTitle" hasCustomPrompt="1"/>
          </p:nvPr>
        </p:nvSpPr>
        <p:spPr>
          <a:xfrm>
            <a:off x="874713" y="3882902"/>
            <a:ext cx="9144000" cy="1495794"/>
          </a:xfrm>
        </p:spPr>
        <p:txBody>
          <a:bodyPr lIns="0" tIns="0" rIns="0" bIns="0" anchor="t" anchorCtr="0">
            <a:spAutoFit/>
          </a:bodyPr>
          <a:lstStyle>
            <a:lvl1pPr algn="l">
              <a:defRPr sz="5400" baseline="0">
                <a:solidFill>
                  <a:schemeClr val="bg1"/>
                </a:solidFill>
                <a:latin typeface="+mj-lt"/>
              </a:defRPr>
            </a:lvl1pPr>
          </a:lstStyle>
          <a:p>
            <a:r>
              <a:rPr lang="sv-SE"/>
              <a:t>Klicka här för att lägga till rubrik</a:t>
            </a:r>
          </a:p>
        </p:txBody>
      </p:sp>
      <p:pic>
        <p:nvPicPr>
          <p:cNvPr id="7" name="Bild 6">
            <a:extLst>
              <a:ext uri="{FF2B5EF4-FFF2-40B4-BE49-F238E27FC236}">
                <a16:creationId xmlns:a16="http://schemas.microsoft.com/office/drawing/2014/main" id="{F98C9DD3-0F66-4428-1964-E5C32693F4CC}"/>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rcRect l="42" r="42"/>
          <a:stretch/>
        </p:blipFill>
        <p:spPr>
          <a:xfrm>
            <a:off x="10776575" y="2961000"/>
            <a:ext cx="935223" cy="936000"/>
          </a:xfrm>
          <a:prstGeom prst="rect">
            <a:avLst/>
          </a:prstGeom>
        </p:spPr>
      </p:pic>
      <p:sp>
        <p:nvSpPr>
          <p:cNvPr id="15" name="Platshållare för bild 14">
            <a:extLst>
              <a:ext uri="{FF2B5EF4-FFF2-40B4-BE49-F238E27FC236}">
                <a16:creationId xmlns:a16="http://schemas.microsoft.com/office/drawing/2014/main" id="{B5BB2E39-80EE-C1EF-929A-D00FF0F58055}"/>
              </a:ext>
            </a:extLst>
          </p:cNvPr>
          <p:cNvSpPr>
            <a:spLocks noGrp="1"/>
          </p:cNvSpPr>
          <p:nvPr>
            <p:ph type="pic" sz="quarter" idx="10"/>
          </p:nvPr>
        </p:nvSpPr>
        <p:spPr>
          <a:xfrm>
            <a:off x="0" y="0"/>
            <a:ext cx="12192000" cy="3429000"/>
          </a:xfrm>
          <a:custGeom>
            <a:avLst/>
            <a:gdLst>
              <a:gd name="connsiteX0" fmla="*/ 0 w 12192000"/>
              <a:gd name="connsiteY0" fmla="*/ 0 h 3429000"/>
              <a:gd name="connsiteX1" fmla="*/ 12192000 w 12192000"/>
              <a:gd name="connsiteY1" fmla="*/ 0 h 3429000"/>
              <a:gd name="connsiteX2" fmla="*/ 12192000 w 12192000"/>
              <a:gd name="connsiteY2" fmla="*/ 3429000 h 3429000"/>
              <a:gd name="connsiteX3" fmla="*/ 11712000 w 12192000"/>
              <a:gd name="connsiteY3" fmla="*/ 3429000 h 3429000"/>
              <a:gd name="connsiteX4" fmla="*/ 11712000 w 12192000"/>
              <a:gd name="connsiteY4" fmla="*/ 2961000 h 3429000"/>
              <a:gd name="connsiteX5" fmla="*/ 10776000 w 12192000"/>
              <a:gd name="connsiteY5" fmla="*/ 2961000 h 3429000"/>
              <a:gd name="connsiteX6" fmla="*/ 10776000 w 12192000"/>
              <a:gd name="connsiteY6" fmla="*/ 3429000 h 3429000"/>
              <a:gd name="connsiteX7" fmla="*/ 0 w 12192000"/>
              <a:gd name="connsiteY7" fmla="*/ 3429000 h 3429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2192000" h="3429000">
                <a:moveTo>
                  <a:pt x="0" y="0"/>
                </a:moveTo>
                <a:lnTo>
                  <a:pt x="12192000" y="0"/>
                </a:lnTo>
                <a:lnTo>
                  <a:pt x="12192000" y="3429000"/>
                </a:lnTo>
                <a:lnTo>
                  <a:pt x="11712000" y="3429000"/>
                </a:lnTo>
                <a:lnTo>
                  <a:pt x="11712000" y="2961000"/>
                </a:lnTo>
                <a:lnTo>
                  <a:pt x="10776000" y="2961000"/>
                </a:lnTo>
                <a:lnTo>
                  <a:pt x="10776000" y="3429000"/>
                </a:lnTo>
                <a:lnTo>
                  <a:pt x="0" y="3429000"/>
                </a:lnTo>
                <a:close/>
              </a:path>
            </a:pathLst>
          </a:custGeom>
        </p:spPr>
        <p:txBody>
          <a:bodyPr wrap="square" tIns="503999" rIns="0">
            <a:noAutofit/>
          </a:bodyPr>
          <a:lstStyle>
            <a:lvl1pPr marL="0" indent="0">
              <a:buNone/>
              <a:defRPr sz="3200" baseline="0">
                <a:solidFill>
                  <a:schemeClr val="bg1"/>
                </a:solidFill>
                <a:latin typeface="+mj-lt"/>
              </a:defRPr>
            </a:lvl1pPr>
          </a:lstStyle>
          <a:p>
            <a:pPr marL="0" marR="0" lvl="0" indent="0" algn="ctr" defTabSz="1219170" rtl="0" eaLnBrk="1" fontAlgn="auto" latinLnBrk="0" hangingPunct="1">
              <a:lnSpc>
                <a:spcPct val="100000"/>
              </a:lnSpc>
              <a:spcBef>
                <a:spcPts val="1333"/>
              </a:spcBef>
              <a:spcAft>
                <a:spcPts val="1200"/>
              </a:spcAft>
              <a:buClrTx/>
              <a:buSzTx/>
              <a:buFont typeface="Arial" panose="020B0604020202020204" pitchFamily="34" charset="0"/>
              <a:buNone/>
              <a:tabLst/>
              <a:defRPr/>
            </a:pPr>
            <a:r>
              <a:rPr lang="sv-SE"/>
              <a:t>Klicka på ikonen för att lägga till en bild</a:t>
            </a:r>
          </a:p>
          <a:p>
            <a:pPr marL="0" marR="0" lvl="0" indent="0" algn="ctr" defTabSz="1219170" rtl="0" eaLnBrk="1" fontAlgn="auto" latinLnBrk="0" hangingPunct="1">
              <a:lnSpc>
                <a:spcPct val="100000"/>
              </a:lnSpc>
              <a:spcBef>
                <a:spcPts val="1333"/>
              </a:spcBef>
              <a:spcAft>
                <a:spcPts val="1200"/>
              </a:spcAft>
              <a:buClrTx/>
              <a:buSzTx/>
              <a:buFont typeface="Arial" panose="020B0604020202020204" pitchFamily="34" charset="0"/>
              <a:buNone/>
              <a:tabLst/>
              <a:defRPr/>
            </a:pPr>
            <a:endParaRPr lang="sv-SE"/>
          </a:p>
          <a:p>
            <a:pPr marL="0" marR="0" lvl="0" indent="0" algn="ctr" defTabSz="1219170" rtl="0" eaLnBrk="1" fontAlgn="auto" latinLnBrk="0" hangingPunct="1">
              <a:lnSpc>
                <a:spcPct val="100000"/>
              </a:lnSpc>
              <a:spcBef>
                <a:spcPts val="1333"/>
              </a:spcBef>
              <a:spcAft>
                <a:spcPts val="1200"/>
              </a:spcAft>
              <a:buClrTx/>
              <a:buSzTx/>
              <a:buFont typeface="Arial" panose="020B0604020202020204" pitchFamily="34" charset="0"/>
              <a:buNone/>
              <a:tabLst/>
              <a:defRPr/>
            </a:pPr>
            <a:endParaRPr lang="sv-SE"/>
          </a:p>
        </p:txBody>
      </p:sp>
    </p:spTree>
    <p:extLst>
      <p:ext uri="{BB962C8B-B14F-4D97-AF65-F5344CB8AC3E}">
        <p14:creationId xmlns:p14="http://schemas.microsoft.com/office/powerpoint/2010/main" val="2343601644"/>
      </p:ext>
    </p:extLst>
  </p:cSld>
  <p:clrMapOvr>
    <a:masterClrMapping/>
  </p:clrMapOvr>
  <p:extLst>
    <p:ext uri="{DCECCB84-F9BA-43D5-87BE-67443E8EF086}">
      <p15:sldGuideLst xmlns:p15="http://schemas.microsoft.com/office/powerpoint/2012/main">
        <p15:guide id="1" pos="7378" userDrawn="1">
          <p15:clr>
            <a:srgbClr val="FBAE40"/>
          </p15:clr>
        </p15:guide>
        <p15:guide id="2" orient="horz" pos="1865" userDrawn="1">
          <p15:clr>
            <a:srgbClr val="FBAE40"/>
          </p15:clr>
        </p15:guide>
      </p15:sldGuideLst>
    </p:ext>
  </p:extLst>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p:cSld name="02_Första sida rubrik">
    <p:spTree>
      <p:nvGrpSpPr>
        <p:cNvPr id="1" name=""/>
        <p:cNvGrpSpPr/>
        <p:nvPr/>
      </p:nvGrpSpPr>
      <p:grpSpPr>
        <a:xfrm>
          <a:off x="0" y="0"/>
          <a:ext cx="0" cy="0"/>
          <a:chOff x="0" y="0"/>
          <a:chExt cx="0" cy="0"/>
        </a:xfrm>
      </p:grpSpPr>
      <p:sp>
        <p:nvSpPr>
          <p:cNvPr id="4" name="Rektangel 3">
            <a:extLst>
              <a:ext uri="{FF2B5EF4-FFF2-40B4-BE49-F238E27FC236}">
                <a16:creationId xmlns:a16="http://schemas.microsoft.com/office/drawing/2014/main" id="{D04917EE-8324-E067-11E0-3B8430733568}"/>
              </a:ext>
            </a:extLst>
          </p:cNvPr>
          <p:cNvSpPr/>
          <p:nvPr/>
        </p:nvSpPr>
        <p:spPr>
          <a:xfrm>
            <a:off x="0" y="3429000"/>
            <a:ext cx="12192000" cy="3429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sp>
        <p:nvSpPr>
          <p:cNvPr id="3" name="Underrubrik 2">
            <a:extLst>
              <a:ext uri="{FF2B5EF4-FFF2-40B4-BE49-F238E27FC236}">
                <a16:creationId xmlns:a16="http://schemas.microsoft.com/office/drawing/2014/main" id="{90930466-6BA6-F040-59C2-5E800257B68E}"/>
              </a:ext>
            </a:extLst>
          </p:cNvPr>
          <p:cNvSpPr>
            <a:spLocks noGrp="1"/>
          </p:cNvSpPr>
          <p:nvPr>
            <p:ph type="subTitle" idx="1" hasCustomPrompt="1"/>
          </p:nvPr>
        </p:nvSpPr>
        <p:spPr>
          <a:xfrm>
            <a:off x="874713" y="3885897"/>
            <a:ext cx="9144000" cy="1655233"/>
          </a:xfrm>
        </p:spPr>
        <p:txBody>
          <a:bodyPr lIns="0" tIns="0" rIns="0" bIns="0">
            <a:normAutofit/>
          </a:bodyPr>
          <a:lstStyle>
            <a:lvl1pPr marL="0" indent="0" algn="l">
              <a:spcBef>
                <a:spcPts val="0"/>
              </a:spcBef>
              <a:buNone/>
              <a:defRPr sz="2400" b="0" i="0" baseline="0">
                <a:solidFill>
                  <a:schemeClr val="bg1"/>
                </a:solidFill>
                <a:latin typeface="+mn-lt"/>
                <a:ea typeface="Roboto Light" panose="02000000000000000000" pitchFamily="2" charset="0"/>
                <a:cs typeface="Roboto Light" panose="02000000000000000000" pitchFamily="2" charset="0"/>
              </a:defRPr>
            </a:lvl1pPr>
            <a:lvl2pPr marL="609585" indent="0" algn="ctr">
              <a:buNone/>
              <a:defRPr sz="2667"/>
            </a:lvl2pPr>
            <a:lvl3pPr marL="1219170" indent="0" algn="ctr">
              <a:buNone/>
              <a:defRPr sz="2400"/>
            </a:lvl3pPr>
            <a:lvl4pPr marL="1828754" indent="0" algn="ctr">
              <a:buNone/>
              <a:defRPr sz="2133"/>
            </a:lvl4pPr>
            <a:lvl5pPr marL="2438339" indent="0" algn="ctr">
              <a:buNone/>
              <a:defRPr sz="2133"/>
            </a:lvl5pPr>
            <a:lvl6pPr marL="3047924" indent="0" algn="ctr">
              <a:buNone/>
              <a:defRPr sz="2133"/>
            </a:lvl6pPr>
            <a:lvl7pPr marL="3657509" indent="0" algn="ctr">
              <a:buNone/>
              <a:defRPr sz="2133"/>
            </a:lvl7pPr>
            <a:lvl8pPr marL="4267093" indent="0" algn="ctr">
              <a:buNone/>
              <a:defRPr sz="2133"/>
            </a:lvl8pPr>
            <a:lvl9pPr marL="4876678" indent="0" algn="ctr">
              <a:buNone/>
              <a:defRPr sz="2133"/>
            </a:lvl9pPr>
          </a:lstStyle>
          <a:p>
            <a:r>
              <a:rPr lang="sv-SE"/>
              <a:t>Skriv text här</a:t>
            </a:r>
          </a:p>
        </p:txBody>
      </p:sp>
      <p:sp>
        <p:nvSpPr>
          <p:cNvPr id="2" name="Rubrik 1">
            <a:extLst>
              <a:ext uri="{FF2B5EF4-FFF2-40B4-BE49-F238E27FC236}">
                <a16:creationId xmlns:a16="http://schemas.microsoft.com/office/drawing/2014/main" id="{855EFB33-DC24-F7E8-3018-41DB11FB6D4E}"/>
              </a:ext>
            </a:extLst>
          </p:cNvPr>
          <p:cNvSpPr>
            <a:spLocks noGrp="1"/>
          </p:cNvSpPr>
          <p:nvPr>
            <p:ph type="ctrTitle" hasCustomPrompt="1"/>
          </p:nvPr>
        </p:nvSpPr>
        <p:spPr>
          <a:xfrm>
            <a:off x="874713" y="873124"/>
            <a:ext cx="9144000" cy="2101973"/>
          </a:xfrm>
          <a:noFill/>
        </p:spPr>
        <p:txBody>
          <a:bodyPr lIns="0" tIns="0" rIns="0" bIns="0" anchor="b">
            <a:noAutofit/>
          </a:bodyPr>
          <a:lstStyle>
            <a:lvl1pPr algn="l">
              <a:defRPr sz="5400">
                <a:solidFill>
                  <a:schemeClr val="tx1"/>
                </a:solidFill>
                <a:latin typeface="+mj-lt"/>
              </a:defRPr>
            </a:lvl1pPr>
          </a:lstStyle>
          <a:p>
            <a:r>
              <a:rPr lang="sv-SE"/>
              <a:t>Klicka här för att lägga till rubrik</a:t>
            </a:r>
          </a:p>
        </p:txBody>
      </p:sp>
      <p:pic>
        <p:nvPicPr>
          <p:cNvPr id="6" name="Bild 5">
            <a:extLst>
              <a:ext uri="{FF2B5EF4-FFF2-40B4-BE49-F238E27FC236}">
                <a16:creationId xmlns:a16="http://schemas.microsoft.com/office/drawing/2014/main" id="{F5FF287F-ADB9-13BD-DDB1-653658143643}"/>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rcRect l="42" r="42"/>
          <a:stretch/>
        </p:blipFill>
        <p:spPr>
          <a:xfrm>
            <a:off x="10776575" y="2961000"/>
            <a:ext cx="935223" cy="936000"/>
          </a:xfrm>
          <a:prstGeom prst="rect">
            <a:avLst/>
          </a:prstGeom>
        </p:spPr>
      </p:pic>
    </p:spTree>
    <p:extLst>
      <p:ext uri="{BB962C8B-B14F-4D97-AF65-F5344CB8AC3E}">
        <p14:creationId xmlns:p14="http://schemas.microsoft.com/office/powerpoint/2010/main" val="2755566021"/>
      </p:ext>
    </p:extLst>
  </p:cSld>
  <p:clrMapOvr>
    <a:masterClrMapping/>
  </p:clrMapOvr>
  <p:extLst>
    <p:ext uri="{DCECCB84-F9BA-43D5-87BE-67443E8EF086}">
      <p15:sldGuideLst xmlns:p15="http://schemas.microsoft.com/office/powerpoint/2012/main"/>
    </p:ext>
  </p:extLst>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p:cSld name="03_Rubrik + underrubrik">
    <p:spTree>
      <p:nvGrpSpPr>
        <p:cNvPr id="1" name=""/>
        <p:cNvGrpSpPr/>
        <p:nvPr/>
      </p:nvGrpSpPr>
      <p:grpSpPr>
        <a:xfrm>
          <a:off x="0" y="0"/>
          <a:ext cx="0" cy="0"/>
          <a:chOff x="0" y="0"/>
          <a:chExt cx="0" cy="0"/>
        </a:xfrm>
      </p:grpSpPr>
      <p:sp>
        <p:nvSpPr>
          <p:cNvPr id="3" name="Rektangel 2">
            <a:extLst>
              <a:ext uri="{FF2B5EF4-FFF2-40B4-BE49-F238E27FC236}">
                <a16:creationId xmlns:a16="http://schemas.microsoft.com/office/drawing/2014/main" id="{BA98754A-6281-725D-A24E-61A3946AD447}"/>
              </a:ext>
            </a:extLst>
          </p:cNvPr>
          <p:cNvSpPr/>
          <p:nvPr/>
        </p:nvSpPr>
        <p:spPr>
          <a:xfrm flipV="1">
            <a:off x="0" y="297"/>
            <a:ext cx="12192000" cy="1723516"/>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sp>
        <p:nvSpPr>
          <p:cNvPr id="2" name="Rubrik 1">
            <a:extLst>
              <a:ext uri="{FF2B5EF4-FFF2-40B4-BE49-F238E27FC236}">
                <a16:creationId xmlns:a16="http://schemas.microsoft.com/office/drawing/2014/main" id="{855EFB33-DC24-F7E8-3018-41DB11FB6D4E}"/>
              </a:ext>
            </a:extLst>
          </p:cNvPr>
          <p:cNvSpPr>
            <a:spLocks noGrp="1"/>
          </p:cNvSpPr>
          <p:nvPr>
            <p:ph type="ctrTitle" hasCustomPrompt="1"/>
          </p:nvPr>
        </p:nvSpPr>
        <p:spPr>
          <a:xfrm>
            <a:off x="874713" y="119971"/>
            <a:ext cx="9144000" cy="1148442"/>
          </a:xfrm>
        </p:spPr>
        <p:txBody>
          <a:bodyPr lIns="0" tIns="0" rIns="0" bIns="0" anchor="b">
            <a:noAutofit/>
          </a:bodyPr>
          <a:lstStyle>
            <a:lvl1pPr algn="l">
              <a:defRPr sz="3600" baseline="0">
                <a:solidFill>
                  <a:schemeClr val="bg1"/>
                </a:solidFill>
                <a:latin typeface="+mj-lt"/>
              </a:defRPr>
            </a:lvl1pPr>
          </a:lstStyle>
          <a:p>
            <a:r>
              <a:rPr lang="sv-SE"/>
              <a:t>Klicka här för att lägga till rubrik</a:t>
            </a:r>
          </a:p>
        </p:txBody>
      </p:sp>
      <p:sp>
        <p:nvSpPr>
          <p:cNvPr id="12" name="Underrubrik 2">
            <a:extLst>
              <a:ext uri="{FF2B5EF4-FFF2-40B4-BE49-F238E27FC236}">
                <a16:creationId xmlns:a16="http://schemas.microsoft.com/office/drawing/2014/main" id="{48EF7481-0BB0-E9FC-29AC-96BEA349FB86}"/>
              </a:ext>
            </a:extLst>
          </p:cNvPr>
          <p:cNvSpPr>
            <a:spLocks noGrp="1"/>
          </p:cNvSpPr>
          <p:nvPr>
            <p:ph type="subTitle" idx="1" hasCustomPrompt="1"/>
          </p:nvPr>
        </p:nvSpPr>
        <p:spPr>
          <a:xfrm>
            <a:off x="874713" y="2179212"/>
            <a:ext cx="9144000" cy="1655233"/>
          </a:xfrm>
        </p:spPr>
        <p:txBody>
          <a:bodyPr lIns="0" tIns="0" rIns="0" bIns="0">
            <a:normAutofit/>
          </a:bodyPr>
          <a:lstStyle>
            <a:lvl1pPr marL="0" indent="0" algn="l">
              <a:buNone/>
              <a:defRPr sz="5400" b="1" i="0">
                <a:solidFill>
                  <a:schemeClr val="tx1"/>
                </a:solidFill>
                <a:latin typeface="+mj-lt"/>
                <a:ea typeface="Roboto Light" panose="02000000000000000000" pitchFamily="2" charset="0"/>
                <a:cs typeface="Roboto Light" panose="02000000000000000000" pitchFamily="2" charset="0"/>
              </a:defRPr>
            </a:lvl1pPr>
            <a:lvl2pPr marL="609585" indent="0" algn="ctr">
              <a:buNone/>
              <a:defRPr sz="2667"/>
            </a:lvl2pPr>
            <a:lvl3pPr marL="1219170" indent="0" algn="ctr">
              <a:buNone/>
              <a:defRPr sz="2400"/>
            </a:lvl3pPr>
            <a:lvl4pPr marL="1828754" indent="0" algn="ctr">
              <a:buNone/>
              <a:defRPr sz="2133"/>
            </a:lvl4pPr>
            <a:lvl5pPr marL="2438339" indent="0" algn="ctr">
              <a:buNone/>
              <a:defRPr sz="2133"/>
            </a:lvl5pPr>
            <a:lvl6pPr marL="3047924" indent="0" algn="ctr">
              <a:buNone/>
              <a:defRPr sz="2133"/>
            </a:lvl6pPr>
            <a:lvl7pPr marL="3657509" indent="0" algn="ctr">
              <a:buNone/>
              <a:defRPr sz="2133"/>
            </a:lvl7pPr>
            <a:lvl8pPr marL="4267093" indent="0" algn="ctr">
              <a:buNone/>
              <a:defRPr sz="2133"/>
            </a:lvl8pPr>
            <a:lvl9pPr marL="4876678" indent="0" algn="ctr">
              <a:buNone/>
              <a:defRPr sz="2133"/>
            </a:lvl9pPr>
          </a:lstStyle>
          <a:p>
            <a:r>
              <a:rPr lang="sv-SE"/>
              <a:t>Klicka här för att lägga till rubrik</a:t>
            </a:r>
          </a:p>
        </p:txBody>
      </p:sp>
      <p:pic>
        <p:nvPicPr>
          <p:cNvPr id="4" name="Bild 3">
            <a:extLst>
              <a:ext uri="{FF2B5EF4-FFF2-40B4-BE49-F238E27FC236}">
                <a16:creationId xmlns:a16="http://schemas.microsoft.com/office/drawing/2014/main" id="{83278B41-BA8D-4787-2A8E-27E78CB08F98}"/>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rcRect l="42" r="42"/>
          <a:stretch/>
        </p:blipFill>
        <p:spPr>
          <a:xfrm>
            <a:off x="10776575" y="1255813"/>
            <a:ext cx="935223" cy="936000"/>
          </a:xfrm>
          <a:prstGeom prst="rect">
            <a:avLst/>
          </a:prstGeom>
        </p:spPr>
      </p:pic>
    </p:spTree>
    <p:extLst>
      <p:ext uri="{BB962C8B-B14F-4D97-AF65-F5344CB8AC3E}">
        <p14:creationId xmlns:p14="http://schemas.microsoft.com/office/powerpoint/2010/main" val="1769562236"/>
      </p:ext>
    </p:extLst>
  </p:cSld>
  <p:clrMapOvr>
    <a:masterClrMapping/>
  </p:clrMapOvr>
  <p:extLst>
    <p:ext uri="{DCECCB84-F9BA-43D5-87BE-67443E8EF086}">
      <p15:sldGuideLst xmlns:p15="http://schemas.microsoft.com/office/powerpoint/2012/main"/>
    </p:ext>
  </p:extLst>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04_Rubrik + text">
    <p:spTree>
      <p:nvGrpSpPr>
        <p:cNvPr id="1" name=""/>
        <p:cNvGrpSpPr/>
        <p:nvPr/>
      </p:nvGrpSpPr>
      <p:grpSpPr>
        <a:xfrm>
          <a:off x="0" y="0"/>
          <a:ext cx="0" cy="0"/>
          <a:chOff x="0" y="0"/>
          <a:chExt cx="0" cy="0"/>
        </a:xfrm>
      </p:grpSpPr>
      <p:sp>
        <p:nvSpPr>
          <p:cNvPr id="3" name="Rektangel 2">
            <a:extLst>
              <a:ext uri="{FF2B5EF4-FFF2-40B4-BE49-F238E27FC236}">
                <a16:creationId xmlns:a16="http://schemas.microsoft.com/office/drawing/2014/main" id="{45D5C29B-8D6B-9FE9-87A9-31FCD336E426}"/>
              </a:ext>
            </a:extLst>
          </p:cNvPr>
          <p:cNvSpPr/>
          <p:nvPr userDrawn="1"/>
        </p:nvSpPr>
        <p:spPr>
          <a:xfrm>
            <a:off x="0" y="5946000"/>
            <a:ext cx="12192000" cy="912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sp>
        <p:nvSpPr>
          <p:cNvPr id="2" name="Platshållare för text 3">
            <a:extLst>
              <a:ext uri="{FF2B5EF4-FFF2-40B4-BE49-F238E27FC236}">
                <a16:creationId xmlns:a16="http://schemas.microsoft.com/office/drawing/2014/main" id="{171D38AA-3E26-A9D1-11AE-980796760538}"/>
              </a:ext>
            </a:extLst>
          </p:cNvPr>
          <p:cNvSpPr>
            <a:spLocks noGrp="1"/>
          </p:cNvSpPr>
          <p:nvPr>
            <p:ph type="body" sz="half" idx="2" hasCustomPrompt="1"/>
          </p:nvPr>
        </p:nvSpPr>
        <p:spPr>
          <a:xfrm>
            <a:off x="874712" y="1440000"/>
            <a:ext cx="9576883" cy="567811"/>
          </a:xfrm>
        </p:spPr>
        <p:txBody>
          <a:bodyPr wrap="square" lIns="0" tIns="288000" rIns="0" bIns="0">
            <a:spAutoFit/>
          </a:bodyPr>
          <a:lstStyle>
            <a:lvl1pPr marL="0" indent="0">
              <a:spcBef>
                <a:spcPts val="0"/>
              </a:spcBef>
              <a:buNone/>
              <a:defRPr sz="1800" b="0" i="0" baseline="0">
                <a:solidFill>
                  <a:schemeClr val="tx1"/>
                </a:solidFill>
                <a:latin typeface="+mn-lt"/>
                <a:ea typeface="Roboto Light" panose="02000000000000000000" pitchFamily="2" charset="0"/>
                <a:cs typeface="Roboto Light" panose="02000000000000000000" pitchFamily="2" charset="0"/>
              </a:defRPr>
            </a:lvl1pPr>
            <a:lvl2pPr marL="609585" indent="0">
              <a:buNone/>
              <a:defRPr sz="1867"/>
            </a:lvl2pPr>
            <a:lvl3pPr marL="1219170" indent="0">
              <a:buNone/>
              <a:defRPr sz="1600"/>
            </a:lvl3pPr>
            <a:lvl4pPr marL="1828754" indent="0">
              <a:buNone/>
              <a:defRPr sz="1333"/>
            </a:lvl4pPr>
            <a:lvl5pPr marL="2438339" indent="0">
              <a:buNone/>
              <a:defRPr sz="1333"/>
            </a:lvl5pPr>
            <a:lvl6pPr marL="3047924" indent="0">
              <a:buNone/>
              <a:defRPr sz="1333"/>
            </a:lvl6pPr>
            <a:lvl7pPr marL="3657509" indent="0">
              <a:buNone/>
              <a:defRPr sz="1333"/>
            </a:lvl7pPr>
            <a:lvl8pPr marL="4267093" indent="0">
              <a:buNone/>
              <a:defRPr sz="1333"/>
            </a:lvl8pPr>
            <a:lvl9pPr marL="4876678" indent="0">
              <a:buNone/>
              <a:defRPr sz="1333"/>
            </a:lvl9pPr>
          </a:lstStyle>
          <a:p>
            <a:pPr lvl="0"/>
            <a:r>
              <a:rPr lang="sv-SE"/>
              <a:t>Skriv text här</a:t>
            </a:r>
          </a:p>
        </p:txBody>
      </p:sp>
      <p:sp>
        <p:nvSpPr>
          <p:cNvPr id="8" name="Rubrik 1">
            <a:extLst>
              <a:ext uri="{FF2B5EF4-FFF2-40B4-BE49-F238E27FC236}">
                <a16:creationId xmlns:a16="http://schemas.microsoft.com/office/drawing/2014/main" id="{FBD8FFB0-3ACD-1827-E72F-EBFA108B52AD}"/>
              </a:ext>
            </a:extLst>
          </p:cNvPr>
          <p:cNvSpPr>
            <a:spLocks noGrp="1"/>
          </p:cNvSpPr>
          <p:nvPr>
            <p:ph type="ctrTitle" hasCustomPrompt="1"/>
          </p:nvPr>
        </p:nvSpPr>
        <p:spPr>
          <a:xfrm>
            <a:off x="874713" y="873125"/>
            <a:ext cx="10464000" cy="553998"/>
          </a:xfrm>
        </p:spPr>
        <p:txBody>
          <a:bodyPr wrap="square" lIns="0" tIns="0" rIns="0" bIns="0" anchor="b">
            <a:spAutoFit/>
          </a:bodyPr>
          <a:lstStyle>
            <a:lvl1pPr algn="l">
              <a:defRPr sz="4000">
                <a:solidFill>
                  <a:schemeClr val="tx1"/>
                </a:solidFill>
                <a:latin typeface="+mj-lt"/>
              </a:defRPr>
            </a:lvl1pPr>
          </a:lstStyle>
          <a:p>
            <a:r>
              <a:rPr lang="sv-SE"/>
              <a:t>Klicka här för att lägga till rubrik</a:t>
            </a:r>
          </a:p>
        </p:txBody>
      </p:sp>
      <p:pic>
        <p:nvPicPr>
          <p:cNvPr id="4" name="Bild 3">
            <a:extLst>
              <a:ext uri="{FF2B5EF4-FFF2-40B4-BE49-F238E27FC236}">
                <a16:creationId xmlns:a16="http://schemas.microsoft.com/office/drawing/2014/main" id="{E82E5BF3-5FFE-BA04-8498-64B7593DE47D}"/>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rcRect l="42" r="42"/>
          <a:stretch/>
        </p:blipFill>
        <p:spPr>
          <a:xfrm>
            <a:off x="10776575" y="5481000"/>
            <a:ext cx="935223" cy="936000"/>
          </a:xfrm>
          <a:prstGeom prst="rect">
            <a:avLst/>
          </a:prstGeom>
        </p:spPr>
      </p:pic>
    </p:spTree>
    <p:extLst>
      <p:ext uri="{BB962C8B-B14F-4D97-AF65-F5344CB8AC3E}">
        <p14:creationId xmlns:p14="http://schemas.microsoft.com/office/powerpoint/2010/main" val="4208105684"/>
      </p:ext>
    </p:extLst>
  </p:cSld>
  <p:clrMapOvr>
    <a:masterClrMapping/>
  </p:clrMapOvr>
  <p:extLst>
    <p:ext uri="{DCECCB84-F9BA-43D5-87BE-67443E8EF086}">
      <p15:sldGuideLst xmlns:p15="http://schemas.microsoft.com/office/powerpoint/2012/main"/>
    </p:ext>
  </p:extLst>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p:cSld name="05_Rubrik + text">
    <p:spTree>
      <p:nvGrpSpPr>
        <p:cNvPr id="1" name=""/>
        <p:cNvGrpSpPr/>
        <p:nvPr/>
      </p:nvGrpSpPr>
      <p:grpSpPr>
        <a:xfrm>
          <a:off x="0" y="0"/>
          <a:ext cx="0" cy="0"/>
          <a:chOff x="0" y="0"/>
          <a:chExt cx="0" cy="0"/>
        </a:xfrm>
      </p:grpSpPr>
      <p:sp>
        <p:nvSpPr>
          <p:cNvPr id="4" name="Rektangel 3">
            <a:extLst>
              <a:ext uri="{FF2B5EF4-FFF2-40B4-BE49-F238E27FC236}">
                <a16:creationId xmlns:a16="http://schemas.microsoft.com/office/drawing/2014/main" id="{93A87B22-DE9F-9B10-1F07-FA1B488CB886}"/>
              </a:ext>
            </a:extLst>
          </p:cNvPr>
          <p:cNvSpPr/>
          <p:nvPr userDrawn="1"/>
        </p:nvSpPr>
        <p:spPr>
          <a:xfrm>
            <a:off x="11244574" y="0"/>
            <a:ext cx="947426"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sp>
        <p:nvSpPr>
          <p:cNvPr id="6" name="Platshållare för text 3">
            <a:extLst>
              <a:ext uri="{FF2B5EF4-FFF2-40B4-BE49-F238E27FC236}">
                <a16:creationId xmlns:a16="http://schemas.microsoft.com/office/drawing/2014/main" id="{AC342BE6-2CF0-1FA7-CD08-E560475C072B}"/>
              </a:ext>
            </a:extLst>
          </p:cNvPr>
          <p:cNvSpPr>
            <a:spLocks noGrp="1"/>
          </p:cNvSpPr>
          <p:nvPr>
            <p:ph type="body" sz="half" idx="2" hasCustomPrompt="1"/>
          </p:nvPr>
        </p:nvSpPr>
        <p:spPr>
          <a:xfrm>
            <a:off x="874712" y="1440000"/>
            <a:ext cx="9576883" cy="567811"/>
          </a:xfrm>
        </p:spPr>
        <p:txBody>
          <a:bodyPr wrap="square" lIns="0" tIns="288000" rIns="0" bIns="0">
            <a:spAutoFit/>
          </a:bodyPr>
          <a:lstStyle>
            <a:lvl1pPr marL="0" indent="0">
              <a:spcBef>
                <a:spcPts val="0"/>
              </a:spcBef>
              <a:buNone/>
              <a:defRPr sz="1800" b="0" i="0" baseline="0">
                <a:solidFill>
                  <a:schemeClr val="tx1"/>
                </a:solidFill>
                <a:latin typeface="+mn-lt"/>
                <a:ea typeface="Roboto Light" panose="02000000000000000000" pitchFamily="2" charset="0"/>
                <a:cs typeface="Roboto Light" panose="02000000000000000000" pitchFamily="2" charset="0"/>
              </a:defRPr>
            </a:lvl1pPr>
            <a:lvl2pPr marL="609585" indent="0">
              <a:buNone/>
              <a:defRPr sz="1867"/>
            </a:lvl2pPr>
            <a:lvl3pPr marL="1219170" indent="0">
              <a:buNone/>
              <a:defRPr sz="1600"/>
            </a:lvl3pPr>
            <a:lvl4pPr marL="1828754" indent="0">
              <a:buNone/>
              <a:defRPr sz="1333"/>
            </a:lvl4pPr>
            <a:lvl5pPr marL="2438339" indent="0">
              <a:buNone/>
              <a:defRPr sz="1333"/>
            </a:lvl5pPr>
            <a:lvl6pPr marL="3047924" indent="0">
              <a:buNone/>
              <a:defRPr sz="1333"/>
            </a:lvl6pPr>
            <a:lvl7pPr marL="3657509" indent="0">
              <a:buNone/>
              <a:defRPr sz="1333"/>
            </a:lvl7pPr>
            <a:lvl8pPr marL="4267093" indent="0">
              <a:buNone/>
              <a:defRPr sz="1333"/>
            </a:lvl8pPr>
            <a:lvl9pPr marL="4876678" indent="0">
              <a:buNone/>
              <a:defRPr sz="1333"/>
            </a:lvl9pPr>
          </a:lstStyle>
          <a:p>
            <a:pPr lvl="0"/>
            <a:r>
              <a:rPr lang="sv-SE"/>
              <a:t>Skriv text här</a:t>
            </a:r>
          </a:p>
        </p:txBody>
      </p:sp>
      <p:sp>
        <p:nvSpPr>
          <p:cNvPr id="8" name="Rubrik 1">
            <a:extLst>
              <a:ext uri="{FF2B5EF4-FFF2-40B4-BE49-F238E27FC236}">
                <a16:creationId xmlns:a16="http://schemas.microsoft.com/office/drawing/2014/main" id="{FBD8FFB0-3ACD-1827-E72F-EBFA108B52AD}"/>
              </a:ext>
            </a:extLst>
          </p:cNvPr>
          <p:cNvSpPr>
            <a:spLocks noGrp="1"/>
          </p:cNvSpPr>
          <p:nvPr>
            <p:ph type="ctrTitle" hasCustomPrompt="1"/>
          </p:nvPr>
        </p:nvSpPr>
        <p:spPr>
          <a:xfrm>
            <a:off x="874713" y="873125"/>
            <a:ext cx="9576883" cy="553998"/>
          </a:xfrm>
        </p:spPr>
        <p:txBody>
          <a:bodyPr wrap="square" lIns="0" tIns="0" rIns="0" bIns="0" anchor="b">
            <a:spAutoFit/>
          </a:bodyPr>
          <a:lstStyle>
            <a:lvl1pPr algn="l">
              <a:defRPr sz="4000">
                <a:solidFill>
                  <a:schemeClr val="tx1"/>
                </a:solidFill>
                <a:latin typeface="+mj-lt"/>
              </a:defRPr>
            </a:lvl1pPr>
          </a:lstStyle>
          <a:p>
            <a:r>
              <a:rPr lang="sv-SE"/>
              <a:t>Klicka här för att lägga till rubrik</a:t>
            </a:r>
          </a:p>
        </p:txBody>
      </p:sp>
      <p:pic>
        <p:nvPicPr>
          <p:cNvPr id="5" name="Bild 4">
            <a:extLst>
              <a:ext uri="{FF2B5EF4-FFF2-40B4-BE49-F238E27FC236}">
                <a16:creationId xmlns:a16="http://schemas.microsoft.com/office/drawing/2014/main" id="{DDB7A8E8-D1D6-E40A-F974-BDAF50050E14}"/>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rcRect l="42" r="42"/>
          <a:stretch/>
        </p:blipFill>
        <p:spPr>
          <a:xfrm>
            <a:off x="10776575" y="5481000"/>
            <a:ext cx="935223" cy="936000"/>
          </a:xfrm>
          <a:prstGeom prst="rect">
            <a:avLst/>
          </a:prstGeom>
        </p:spPr>
      </p:pic>
    </p:spTree>
    <p:extLst>
      <p:ext uri="{BB962C8B-B14F-4D97-AF65-F5344CB8AC3E}">
        <p14:creationId xmlns:p14="http://schemas.microsoft.com/office/powerpoint/2010/main" val="3778831563"/>
      </p:ext>
    </p:extLst>
  </p:cSld>
  <p:clrMapOvr>
    <a:masterClrMapping/>
  </p:clrMapOvr>
  <p:extLst>
    <p:ext uri="{DCECCB84-F9BA-43D5-87BE-67443E8EF086}">
      <p15:sldGuideLst xmlns:p15="http://schemas.microsoft.com/office/powerpoint/2012/main"/>
    </p:ext>
  </p:extLst>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06_Rubrik + text">
    <p:spTree>
      <p:nvGrpSpPr>
        <p:cNvPr id="1" name=""/>
        <p:cNvGrpSpPr/>
        <p:nvPr/>
      </p:nvGrpSpPr>
      <p:grpSpPr>
        <a:xfrm>
          <a:off x="0" y="0"/>
          <a:ext cx="0" cy="0"/>
          <a:chOff x="0" y="0"/>
          <a:chExt cx="0" cy="0"/>
        </a:xfrm>
      </p:grpSpPr>
      <p:sp>
        <p:nvSpPr>
          <p:cNvPr id="4" name="Rektangel 3">
            <a:extLst>
              <a:ext uri="{FF2B5EF4-FFF2-40B4-BE49-F238E27FC236}">
                <a16:creationId xmlns:a16="http://schemas.microsoft.com/office/drawing/2014/main" id="{0A599EA1-B1DC-210B-763D-18E24DE64A3E}"/>
              </a:ext>
            </a:extLst>
          </p:cNvPr>
          <p:cNvSpPr/>
          <p:nvPr userDrawn="1"/>
        </p:nvSpPr>
        <p:spPr>
          <a:xfrm flipH="1">
            <a:off x="0" y="0"/>
            <a:ext cx="11244574"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sp>
        <p:nvSpPr>
          <p:cNvPr id="6" name="Platshållare för text 3">
            <a:extLst>
              <a:ext uri="{FF2B5EF4-FFF2-40B4-BE49-F238E27FC236}">
                <a16:creationId xmlns:a16="http://schemas.microsoft.com/office/drawing/2014/main" id="{AC342BE6-2CF0-1FA7-CD08-E560475C072B}"/>
              </a:ext>
            </a:extLst>
          </p:cNvPr>
          <p:cNvSpPr>
            <a:spLocks noGrp="1"/>
          </p:cNvSpPr>
          <p:nvPr>
            <p:ph type="body" sz="half" idx="2" hasCustomPrompt="1"/>
          </p:nvPr>
        </p:nvSpPr>
        <p:spPr>
          <a:xfrm>
            <a:off x="874800" y="1440000"/>
            <a:ext cx="9576883" cy="567811"/>
          </a:xfrm>
        </p:spPr>
        <p:txBody>
          <a:bodyPr wrap="square" lIns="0" tIns="288000" rIns="0" bIns="0">
            <a:spAutoFit/>
          </a:bodyPr>
          <a:lstStyle>
            <a:lvl1pPr marL="0" indent="0">
              <a:spcBef>
                <a:spcPts val="0"/>
              </a:spcBef>
              <a:buNone/>
              <a:defRPr sz="1800" b="0" i="0" baseline="0">
                <a:solidFill>
                  <a:schemeClr val="bg1"/>
                </a:solidFill>
                <a:latin typeface="+mn-lt"/>
                <a:ea typeface="Roboto Light" panose="02000000000000000000" pitchFamily="2" charset="0"/>
                <a:cs typeface="Roboto Light" panose="02000000000000000000" pitchFamily="2" charset="0"/>
              </a:defRPr>
            </a:lvl1pPr>
            <a:lvl2pPr marL="609585" indent="0">
              <a:buNone/>
              <a:defRPr sz="1867"/>
            </a:lvl2pPr>
            <a:lvl3pPr marL="1219170" indent="0">
              <a:buNone/>
              <a:defRPr sz="1600"/>
            </a:lvl3pPr>
            <a:lvl4pPr marL="1828754" indent="0">
              <a:buNone/>
              <a:defRPr sz="1333"/>
            </a:lvl4pPr>
            <a:lvl5pPr marL="2438339" indent="0">
              <a:buNone/>
              <a:defRPr sz="1333"/>
            </a:lvl5pPr>
            <a:lvl6pPr marL="3047924" indent="0">
              <a:buNone/>
              <a:defRPr sz="1333"/>
            </a:lvl6pPr>
            <a:lvl7pPr marL="3657509" indent="0">
              <a:buNone/>
              <a:defRPr sz="1333"/>
            </a:lvl7pPr>
            <a:lvl8pPr marL="4267093" indent="0">
              <a:buNone/>
              <a:defRPr sz="1333"/>
            </a:lvl8pPr>
            <a:lvl9pPr marL="4876678" indent="0">
              <a:buNone/>
              <a:defRPr sz="1333"/>
            </a:lvl9pPr>
          </a:lstStyle>
          <a:p>
            <a:pPr lvl="0"/>
            <a:r>
              <a:rPr lang="sv-SE"/>
              <a:t>Skriv text här</a:t>
            </a:r>
          </a:p>
        </p:txBody>
      </p:sp>
      <p:sp>
        <p:nvSpPr>
          <p:cNvPr id="8" name="Rubrik 1">
            <a:extLst>
              <a:ext uri="{FF2B5EF4-FFF2-40B4-BE49-F238E27FC236}">
                <a16:creationId xmlns:a16="http://schemas.microsoft.com/office/drawing/2014/main" id="{FBD8FFB0-3ACD-1827-E72F-EBFA108B52AD}"/>
              </a:ext>
            </a:extLst>
          </p:cNvPr>
          <p:cNvSpPr>
            <a:spLocks noGrp="1"/>
          </p:cNvSpPr>
          <p:nvPr>
            <p:ph type="ctrTitle" hasCustomPrompt="1"/>
          </p:nvPr>
        </p:nvSpPr>
        <p:spPr>
          <a:xfrm>
            <a:off x="874800" y="874800"/>
            <a:ext cx="9576883" cy="553998"/>
          </a:xfrm>
        </p:spPr>
        <p:txBody>
          <a:bodyPr wrap="square" lIns="0" tIns="0" rIns="0" bIns="0" anchor="b">
            <a:spAutoFit/>
          </a:bodyPr>
          <a:lstStyle>
            <a:lvl1pPr algn="l">
              <a:defRPr sz="4000">
                <a:solidFill>
                  <a:schemeClr val="bg1"/>
                </a:solidFill>
                <a:latin typeface="+mj-lt"/>
              </a:defRPr>
            </a:lvl1pPr>
          </a:lstStyle>
          <a:p>
            <a:r>
              <a:rPr lang="sv-SE"/>
              <a:t>Klicka här för att lägga till rubrik</a:t>
            </a:r>
          </a:p>
        </p:txBody>
      </p:sp>
      <p:pic>
        <p:nvPicPr>
          <p:cNvPr id="5" name="Bild 4">
            <a:extLst>
              <a:ext uri="{FF2B5EF4-FFF2-40B4-BE49-F238E27FC236}">
                <a16:creationId xmlns:a16="http://schemas.microsoft.com/office/drawing/2014/main" id="{4E3154F4-1945-D2A8-FD78-75D8508B71E7}"/>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rcRect l="42" r="42"/>
          <a:stretch/>
        </p:blipFill>
        <p:spPr>
          <a:xfrm>
            <a:off x="10776575" y="5481000"/>
            <a:ext cx="935223" cy="936000"/>
          </a:xfrm>
          <a:prstGeom prst="rect">
            <a:avLst/>
          </a:prstGeom>
        </p:spPr>
      </p:pic>
    </p:spTree>
    <p:extLst>
      <p:ext uri="{BB962C8B-B14F-4D97-AF65-F5344CB8AC3E}">
        <p14:creationId xmlns:p14="http://schemas.microsoft.com/office/powerpoint/2010/main" val="1709063254"/>
      </p:ext>
    </p:extLst>
  </p:cSld>
  <p:clrMapOvr>
    <a:masterClrMapping/>
  </p:clrMapOvr>
  <p:extLst>
    <p:ext uri="{DCECCB84-F9BA-43D5-87BE-67443E8EF086}">
      <p15:sldGuideLst xmlns:p15="http://schemas.microsoft.com/office/powerpoint/2012/main"/>
    </p:ext>
  </p:extLst>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p:cSld name="07_Rubrik + innehåll två kolumer">
    <p:spTree>
      <p:nvGrpSpPr>
        <p:cNvPr id="1" name=""/>
        <p:cNvGrpSpPr/>
        <p:nvPr/>
      </p:nvGrpSpPr>
      <p:grpSpPr>
        <a:xfrm>
          <a:off x="0" y="0"/>
          <a:ext cx="0" cy="0"/>
          <a:chOff x="0" y="0"/>
          <a:chExt cx="0" cy="0"/>
        </a:xfrm>
      </p:grpSpPr>
      <p:sp>
        <p:nvSpPr>
          <p:cNvPr id="4" name="Rektangel 3">
            <a:extLst>
              <a:ext uri="{FF2B5EF4-FFF2-40B4-BE49-F238E27FC236}">
                <a16:creationId xmlns:a16="http://schemas.microsoft.com/office/drawing/2014/main" id="{BDF78AD4-35D4-E8D7-C95C-0A7F7313D40B}"/>
              </a:ext>
            </a:extLst>
          </p:cNvPr>
          <p:cNvSpPr/>
          <p:nvPr userDrawn="1"/>
        </p:nvSpPr>
        <p:spPr>
          <a:xfrm>
            <a:off x="0" y="5946000"/>
            <a:ext cx="12192000" cy="912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sp>
        <p:nvSpPr>
          <p:cNvPr id="9" name="Platshållare för innehåll 2">
            <a:extLst>
              <a:ext uri="{FF2B5EF4-FFF2-40B4-BE49-F238E27FC236}">
                <a16:creationId xmlns:a16="http://schemas.microsoft.com/office/drawing/2014/main" id="{1700EFE7-4E7C-FBC2-CE68-501C22FB892C}"/>
              </a:ext>
            </a:extLst>
          </p:cNvPr>
          <p:cNvSpPr>
            <a:spLocks noGrp="1"/>
          </p:cNvSpPr>
          <p:nvPr>
            <p:ph idx="11" hasCustomPrompt="1"/>
          </p:nvPr>
        </p:nvSpPr>
        <p:spPr>
          <a:xfrm>
            <a:off x="874713" y="1439999"/>
            <a:ext cx="5156200" cy="3844695"/>
          </a:xfrm>
        </p:spPr>
        <p:txBody>
          <a:bodyPr lIns="0" tIns="288000" rIns="0" bIns="0">
            <a:noAutofit/>
          </a:bodyPr>
          <a:lstStyle>
            <a:lvl1pPr marL="0" indent="0">
              <a:spcBef>
                <a:spcPts val="0"/>
              </a:spcBef>
              <a:buNone/>
              <a:defRPr sz="1800" baseline="0">
                <a:solidFill>
                  <a:schemeClr val="tx1"/>
                </a:solidFill>
                <a:latin typeface="+mn-lt"/>
              </a:defRPr>
            </a:lvl1pPr>
            <a:lvl2pPr marL="609585" indent="0">
              <a:buNone/>
              <a:defRPr sz="1800">
                <a:solidFill>
                  <a:srgbClr val="1A355D"/>
                </a:solidFill>
                <a:latin typeface="+mn-lt"/>
              </a:defRPr>
            </a:lvl2pPr>
            <a:lvl3pPr marL="1219170" indent="0">
              <a:buNone/>
              <a:defRPr sz="1600">
                <a:solidFill>
                  <a:srgbClr val="1A355D"/>
                </a:solidFill>
                <a:latin typeface="+mn-lt"/>
              </a:defRPr>
            </a:lvl3pPr>
            <a:lvl4pPr marL="1828755" indent="0">
              <a:buNone/>
              <a:defRPr sz="1400">
                <a:solidFill>
                  <a:srgbClr val="1A355D"/>
                </a:solidFill>
                <a:latin typeface="+mn-lt"/>
              </a:defRPr>
            </a:lvl4pPr>
            <a:lvl5pPr marL="2438339" indent="0">
              <a:buNone/>
              <a:defRPr sz="1200">
                <a:solidFill>
                  <a:srgbClr val="1A355D"/>
                </a:solidFill>
                <a:latin typeface="+mn-lt"/>
              </a:defRPr>
            </a:lvl5pPr>
            <a:lvl6pPr>
              <a:defRPr sz="2667"/>
            </a:lvl6pPr>
            <a:lvl7pPr>
              <a:defRPr sz="2667"/>
            </a:lvl7pPr>
            <a:lvl8pPr>
              <a:defRPr sz="2667"/>
            </a:lvl8pPr>
            <a:lvl9pPr>
              <a:defRPr sz="2667"/>
            </a:lvl9pPr>
          </a:lstStyle>
          <a:p>
            <a:pPr lvl="0"/>
            <a:r>
              <a:rPr lang="sv-SE"/>
              <a:t>Skriv text här eller klicka på ikoner för att lägga till innehåll</a:t>
            </a:r>
          </a:p>
        </p:txBody>
      </p:sp>
      <p:sp>
        <p:nvSpPr>
          <p:cNvPr id="5" name="Platshållare för innehåll 2">
            <a:extLst>
              <a:ext uri="{FF2B5EF4-FFF2-40B4-BE49-F238E27FC236}">
                <a16:creationId xmlns:a16="http://schemas.microsoft.com/office/drawing/2014/main" id="{14A36A99-13BE-93FD-5BA3-10CCED865B33}"/>
              </a:ext>
            </a:extLst>
          </p:cNvPr>
          <p:cNvSpPr>
            <a:spLocks noGrp="1"/>
          </p:cNvSpPr>
          <p:nvPr>
            <p:ph idx="12" hasCustomPrompt="1"/>
          </p:nvPr>
        </p:nvSpPr>
        <p:spPr>
          <a:xfrm>
            <a:off x="6234113" y="1440000"/>
            <a:ext cx="5156200" cy="3844694"/>
          </a:xfrm>
        </p:spPr>
        <p:txBody>
          <a:bodyPr lIns="0" tIns="288000" rIns="0">
            <a:noAutofit/>
          </a:bodyPr>
          <a:lstStyle>
            <a:lvl1pPr marL="0" indent="0">
              <a:spcBef>
                <a:spcPts val="0"/>
              </a:spcBef>
              <a:buNone/>
              <a:defRPr sz="1800">
                <a:solidFill>
                  <a:schemeClr val="tx1"/>
                </a:solidFill>
                <a:latin typeface="+mn-lt"/>
              </a:defRPr>
            </a:lvl1pPr>
            <a:lvl2pPr marL="609585" indent="0">
              <a:spcBef>
                <a:spcPts val="0"/>
              </a:spcBef>
              <a:buNone/>
              <a:defRPr sz="1800">
                <a:solidFill>
                  <a:schemeClr val="tx1"/>
                </a:solidFill>
                <a:latin typeface="+mn-lt"/>
              </a:defRPr>
            </a:lvl2pPr>
            <a:lvl3pPr marL="1219170" indent="0">
              <a:buNone/>
              <a:defRPr sz="1600">
                <a:solidFill>
                  <a:srgbClr val="1A355D"/>
                </a:solidFill>
                <a:latin typeface="+mn-lt"/>
              </a:defRPr>
            </a:lvl3pPr>
            <a:lvl4pPr marL="1828755" indent="0">
              <a:buNone/>
              <a:defRPr sz="1400">
                <a:solidFill>
                  <a:srgbClr val="1A355D"/>
                </a:solidFill>
                <a:latin typeface="+mn-lt"/>
              </a:defRPr>
            </a:lvl4pPr>
            <a:lvl5pPr marL="2438339" indent="0">
              <a:buNone/>
              <a:defRPr sz="1200">
                <a:solidFill>
                  <a:srgbClr val="1A355D"/>
                </a:solidFill>
                <a:latin typeface="+mn-lt"/>
              </a:defRPr>
            </a:lvl5pPr>
            <a:lvl6pPr>
              <a:defRPr sz="2667"/>
            </a:lvl6pPr>
            <a:lvl7pPr>
              <a:defRPr sz="2667"/>
            </a:lvl7pPr>
            <a:lvl8pPr>
              <a:defRPr sz="2667"/>
            </a:lvl8pPr>
            <a:lvl9pPr>
              <a:defRPr sz="2667"/>
            </a:lvl9pPr>
          </a:lstStyle>
          <a:p>
            <a:pPr lvl="0"/>
            <a:r>
              <a:rPr lang="sv-SE"/>
              <a:t>Skriv text här eller klicka på ikoner för att lägga till innehåll</a:t>
            </a:r>
          </a:p>
          <a:p>
            <a:pPr lvl="1"/>
            <a:endParaRPr lang="sv-SE"/>
          </a:p>
        </p:txBody>
      </p:sp>
      <p:sp>
        <p:nvSpPr>
          <p:cNvPr id="2" name="Rubrik 1">
            <a:extLst>
              <a:ext uri="{FF2B5EF4-FFF2-40B4-BE49-F238E27FC236}">
                <a16:creationId xmlns:a16="http://schemas.microsoft.com/office/drawing/2014/main" id="{386754E6-803D-E2B7-1484-3BE9BC673641}"/>
              </a:ext>
            </a:extLst>
          </p:cNvPr>
          <p:cNvSpPr>
            <a:spLocks noGrp="1"/>
          </p:cNvSpPr>
          <p:nvPr>
            <p:ph type="title" hasCustomPrompt="1"/>
          </p:nvPr>
        </p:nvSpPr>
        <p:spPr>
          <a:xfrm>
            <a:off x="874713" y="873125"/>
            <a:ext cx="10515600" cy="553998"/>
          </a:xfrm>
        </p:spPr>
        <p:txBody>
          <a:bodyPr lIns="0" tIns="0" rIns="0" bIns="0" anchor="b" anchorCtr="0">
            <a:spAutoFit/>
          </a:bodyPr>
          <a:lstStyle>
            <a:lvl1pPr>
              <a:defRPr sz="4000">
                <a:solidFill>
                  <a:schemeClr val="tx1"/>
                </a:solidFill>
              </a:defRPr>
            </a:lvl1pPr>
          </a:lstStyle>
          <a:p>
            <a:r>
              <a:rPr lang="sv-SE"/>
              <a:t>Klicka här för att lägga till rubrik</a:t>
            </a:r>
          </a:p>
        </p:txBody>
      </p:sp>
      <p:pic>
        <p:nvPicPr>
          <p:cNvPr id="3" name="Bild 2">
            <a:extLst>
              <a:ext uri="{FF2B5EF4-FFF2-40B4-BE49-F238E27FC236}">
                <a16:creationId xmlns:a16="http://schemas.microsoft.com/office/drawing/2014/main" id="{D772C41B-122A-BDF8-383E-3F30EF85458E}"/>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rcRect l="42" r="42"/>
          <a:stretch/>
        </p:blipFill>
        <p:spPr>
          <a:xfrm>
            <a:off x="10776575" y="5481000"/>
            <a:ext cx="935223" cy="936000"/>
          </a:xfrm>
          <a:prstGeom prst="rect">
            <a:avLst/>
          </a:prstGeom>
        </p:spPr>
      </p:pic>
    </p:spTree>
    <p:extLst>
      <p:ext uri="{BB962C8B-B14F-4D97-AF65-F5344CB8AC3E}">
        <p14:creationId xmlns:p14="http://schemas.microsoft.com/office/powerpoint/2010/main" val="2648902985"/>
      </p:ext>
    </p:extLst>
  </p:cSld>
  <p:clrMapOvr>
    <a:masterClrMapping/>
  </p:clrMapOvr>
  <p:extLst>
    <p:ext uri="{DCECCB84-F9BA-43D5-87BE-67443E8EF086}">
      <p15:sldGuideLst xmlns:p15="http://schemas.microsoft.com/office/powerpoint/2012/main"/>
    </p:ext>
  </p:extLst>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08_Text + innehåll (utan logga)">
    <p:spTree>
      <p:nvGrpSpPr>
        <p:cNvPr id="1" name=""/>
        <p:cNvGrpSpPr/>
        <p:nvPr/>
      </p:nvGrpSpPr>
      <p:grpSpPr>
        <a:xfrm>
          <a:off x="0" y="0"/>
          <a:ext cx="0" cy="0"/>
          <a:chOff x="0" y="0"/>
          <a:chExt cx="0" cy="0"/>
        </a:xfrm>
      </p:grpSpPr>
      <p:sp>
        <p:nvSpPr>
          <p:cNvPr id="4" name="Platshållare för innehåll 3">
            <a:extLst>
              <a:ext uri="{FF2B5EF4-FFF2-40B4-BE49-F238E27FC236}">
                <a16:creationId xmlns:a16="http://schemas.microsoft.com/office/drawing/2014/main" id="{9F3A04A9-3134-D1B6-C8D9-A08B9CCAF906}"/>
              </a:ext>
            </a:extLst>
          </p:cNvPr>
          <p:cNvSpPr>
            <a:spLocks noGrp="1"/>
          </p:cNvSpPr>
          <p:nvPr>
            <p:ph sz="quarter" idx="10" hasCustomPrompt="1"/>
          </p:nvPr>
        </p:nvSpPr>
        <p:spPr>
          <a:xfrm>
            <a:off x="6096000" y="0"/>
            <a:ext cx="6096000" cy="6858000"/>
          </a:xfrm>
        </p:spPr>
        <p:txBody>
          <a:bodyPr lIns="0" tIns="864000" rIns="0">
            <a:normAutofit/>
          </a:bodyPr>
          <a:lstStyle>
            <a:lvl1pPr marL="0" indent="0" algn="ctr">
              <a:buNone/>
              <a:defRPr sz="3200">
                <a:latin typeface="+mj-lt"/>
              </a:defRPr>
            </a:lvl1pPr>
          </a:lstStyle>
          <a:p>
            <a:r>
              <a:rPr lang="sv-SE"/>
              <a:t>Klicka på ikonen för att </a:t>
            </a:r>
            <a:br>
              <a:rPr lang="sv-SE"/>
            </a:br>
            <a:r>
              <a:rPr lang="sv-SE"/>
              <a:t>lägga till innehåll</a:t>
            </a:r>
          </a:p>
        </p:txBody>
      </p:sp>
      <p:sp>
        <p:nvSpPr>
          <p:cNvPr id="5" name="Platshållare för text 3">
            <a:extLst>
              <a:ext uri="{FF2B5EF4-FFF2-40B4-BE49-F238E27FC236}">
                <a16:creationId xmlns:a16="http://schemas.microsoft.com/office/drawing/2014/main" id="{FD69B06A-4B17-03D9-CA72-8B82309E6747}"/>
              </a:ext>
            </a:extLst>
          </p:cNvPr>
          <p:cNvSpPr>
            <a:spLocks noGrp="1"/>
          </p:cNvSpPr>
          <p:nvPr>
            <p:ph type="body" sz="half" idx="2" hasCustomPrompt="1"/>
          </p:nvPr>
        </p:nvSpPr>
        <p:spPr>
          <a:xfrm>
            <a:off x="874800" y="1980000"/>
            <a:ext cx="4419200" cy="567811"/>
          </a:xfrm>
        </p:spPr>
        <p:txBody>
          <a:bodyPr wrap="square" lIns="0" tIns="288000" rIns="0" bIns="0">
            <a:spAutoFit/>
          </a:bodyPr>
          <a:lstStyle>
            <a:lvl1pPr marL="0" indent="0">
              <a:spcBef>
                <a:spcPts val="0"/>
              </a:spcBef>
              <a:buNone/>
              <a:defRPr sz="1800" b="0" i="0">
                <a:solidFill>
                  <a:schemeClr val="tx1"/>
                </a:solidFill>
                <a:latin typeface="+mn-lt"/>
                <a:ea typeface="Roboto Light" panose="02000000000000000000" pitchFamily="2" charset="0"/>
                <a:cs typeface="Roboto Light" panose="02000000000000000000" pitchFamily="2" charset="0"/>
              </a:defRPr>
            </a:lvl1pPr>
            <a:lvl2pPr marL="609585" indent="0">
              <a:buNone/>
              <a:defRPr sz="1867"/>
            </a:lvl2pPr>
            <a:lvl3pPr marL="1219170" indent="0">
              <a:buNone/>
              <a:defRPr sz="1600"/>
            </a:lvl3pPr>
            <a:lvl4pPr marL="1828754" indent="0">
              <a:buNone/>
              <a:defRPr sz="1333"/>
            </a:lvl4pPr>
            <a:lvl5pPr marL="2438339" indent="0">
              <a:buNone/>
              <a:defRPr sz="1333"/>
            </a:lvl5pPr>
            <a:lvl6pPr marL="3047924" indent="0">
              <a:buNone/>
              <a:defRPr sz="1333"/>
            </a:lvl6pPr>
            <a:lvl7pPr marL="3657509" indent="0">
              <a:buNone/>
              <a:defRPr sz="1333"/>
            </a:lvl7pPr>
            <a:lvl8pPr marL="4267093" indent="0">
              <a:buNone/>
              <a:defRPr sz="1333"/>
            </a:lvl8pPr>
            <a:lvl9pPr marL="4876678" indent="0">
              <a:buNone/>
              <a:defRPr sz="1333"/>
            </a:lvl9pPr>
          </a:lstStyle>
          <a:p>
            <a:pPr lvl="0"/>
            <a:r>
              <a:rPr lang="sv-SE"/>
              <a:t>Skriv text här</a:t>
            </a:r>
          </a:p>
        </p:txBody>
      </p:sp>
      <p:sp>
        <p:nvSpPr>
          <p:cNvPr id="8" name="Rubrik 1">
            <a:extLst>
              <a:ext uri="{FF2B5EF4-FFF2-40B4-BE49-F238E27FC236}">
                <a16:creationId xmlns:a16="http://schemas.microsoft.com/office/drawing/2014/main" id="{FBD8FFB0-3ACD-1827-E72F-EBFA108B52AD}"/>
              </a:ext>
            </a:extLst>
          </p:cNvPr>
          <p:cNvSpPr>
            <a:spLocks noGrp="1"/>
          </p:cNvSpPr>
          <p:nvPr>
            <p:ph type="ctrTitle" hasCustomPrompt="1"/>
          </p:nvPr>
        </p:nvSpPr>
        <p:spPr>
          <a:xfrm>
            <a:off x="874713" y="873125"/>
            <a:ext cx="4419200" cy="1107996"/>
          </a:xfrm>
        </p:spPr>
        <p:txBody>
          <a:bodyPr wrap="square" lIns="0" tIns="0" rIns="0" bIns="0" anchor="t" anchorCtr="0">
            <a:spAutoFit/>
          </a:bodyPr>
          <a:lstStyle>
            <a:lvl1pPr algn="l">
              <a:defRPr sz="4000" baseline="0">
                <a:solidFill>
                  <a:schemeClr val="tx1"/>
                </a:solidFill>
                <a:latin typeface="+mj-lt"/>
              </a:defRPr>
            </a:lvl1pPr>
          </a:lstStyle>
          <a:p>
            <a:r>
              <a:rPr lang="sv-SE"/>
              <a:t>Klicka här för att lägga till rubrik</a:t>
            </a:r>
          </a:p>
        </p:txBody>
      </p:sp>
    </p:spTree>
    <p:extLst>
      <p:ext uri="{BB962C8B-B14F-4D97-AF65-F5344CB8AC3E}">
        <p14:creationId xmlns:p14="http://schemas.microsoft.com/office/powerpoint/2010/main" val="381529586"/>
      </p:ext>
    </p:extLst>
  </p:cSld>
  <p:clrMapOvr>
    <a:masterClrMapping/>
  </p:clrMapOvr>
  <p:extLst>
    <p:ext uri="{DCECCB84-F9BA-43D5-87BE-67443E8EF086}">
      <p15:sldGuideLst xmlns:p15="http://schemas.microsoft.com/office/powerpoint/2012/main"/>
    </p:ext>
  </p:extLst>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09_Text + innehåll (utan logga)">
    <p:spTree>
      <p:nvGrpSpPr>
        <p:cNvPr id="1" name=""/>
        <p:cNvGrpSpPr/>
        <p:nvPr/>
      </p:nvGrpSpPr>
      <p:grpSpPr>
        <a:xfrm>
          <a:off x="0" y="0"/>
          <a:ext cx="0" cy="0"/>
          <a:chOff x="0" y="0"/>
          <a:chExt cx="0" cy="0"/>
        </a:xfrm>
      </p:grpSpPr>
      <p:sp>
        <p:nvSpPr>
          <p:cNvPr id="2" name="Rektangel 1">
            <a:extLst>
              <a:ext uri="{FF2B5EF4-FFF2-40B4-BE49-F238E27FC236}">
                <a16:creationId xmlns:a16="http://schemas.microsoft.com/office/drawing/2014/main" id="{B35A1799-D67C-D435-3AC2-EACAA8720E22}"/>
              </a:ext>
            </a:extLst>
          </p:cNvPr>
          <p:cNvSpPr/>
          <p:nvPr userDrawn="1"/>
        </p:nvSpPr>
        <p:spPr>
          <a:xfrm>
            <a:off x="-319" y="0"/>
            <a:ext cx="6096000"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sp>
        <p:nvSpPr>
          <p:cNvPr id="4" name="Platshållare för innehåll 3">
            <a:extLst>
              <a:ext uri="{FF2B5EF4-FFF2-40B4-BE49-F238E27FC236}">
                <a16:creationId xmlns:a16="http://schemas.microsoft.com/office/drawing/2014/main" id="{8A2B3514-237F-0697-A155-DCEC4876CDCE}"/>
              </a:ext>
            </a:extLst>
          </p:cNvPr>
          <p:cNvSpPr>
            <a:spLocks noGrp="1"/>
          </p:cNvSpPr>
          <p:nvPr>
            <p:ph sz="quarter" idx="10" hasCustomPrompt="1"/>
          </p:nvPr>
        </p:nvSpPr>
        <p:spPr>
          <a:xfrm>
            <a:off x="6096000" y="0"/>
            <a:ext cx="6096000" cy="6858000"/>
          </a:xfrm>
        </p:spPr>
        <p:txBody>
          <a:bodyPr lIns="0" tIns="864000" rIns="0">
            <a:normAutofit/>
          </a:bodyPr>
          <a:lstStyle>
            <a:lvl1pPr marL="0" indent="0" algn="ctr">
              <a:buNone/>
              <a:defRPr sz="3200">
                <a:latin typeface="+mj-lt"/>
              </a:defRPr>
            </a:lvl1pPr>
          </a:lstStyle>
          <a:p>
            <a:r>
              <a:rPr lang="sv-SE"/>
              <a:t>Klicka på ikonen för att </a:t>
            </a:r>
            <a:br>
              <a:rPr lang="sv-SE"/>
            </a:br>
            <a:r>
              <a:rPr lang="sv-SE"/>
              <a:t>lägga till innehåll</a:t>
            </a:r>
          </a:p>
        </p:txBody>
      </p:sp>
      <p:sp>
        <p:nvSpPr>
          <p:cNvPr id="7" name="Platshållare för text 3">
            <a:extLst>
              <a:ext uri="{FF2B5EF4-FFF2-40B4-BE49-F238E27FC236}">
                <a16:creationId xmlns:a16="http://schemas.microsoft.com/office/drawing/2014/main" id="{FC4945DA-52FD-AEDD-5369-032D67D1ECA0}"/>
              </a:ext>
            </a:extLst>
          </p:cNvPr>
          <p:cNvSpPr>
            <a:spLocks noGrp="1"/>
          </p:cNvSpPr>
          <p:nvPr>
            <p:ph type="body" sz="half" idx="2" hasCustomPrompt="1"/>
          </p:nvPr>
        </p:nvSpPr>
        <p:spPr>
          <a:xfrm>
            <a:off x="874800" y="1980000"/>
            <a:ext cx="4419200" cy="567811"/>
          </a:xfrm>
        </p:spPr>
        <p:txBody>
          <a:bodyPr wrap="square" lIns="0" tIns="288000" rIns="0" bIns="0">
            <a:spAutoFit/>
          </a:bodyPr>
          <a:lstStyle>
            <a:lvl1pPr marL="0" indent="0">
              <a:spcBef>
                <a:spcPts val="0"/>
              </a:spcBef>
              <a:buNone/>
              <a:defRPr sz="1800" b="0" i="0">
                <a:solidFill>
                  <a:schemeClr val="bg1"/>
                </a:solidFill>
                <a:latin typeface="+mn-lt"/>
                <a:ea typeface="Roboto Light" panose="02000000000000000000" pitchFamily="2" charset="0"/>
                <a:cs typeface="Roboto Light" panose="02000000000000000000" pitchFamily="2" charset="0"/>
              </a:defRPr>
            </a:lvl1pPr>
            <a:lvl2pPr marL="609585" indent="0">
              <a:buNone/>
              <a:defRPr sz="1867"/>
            </a:lvl2pPr>
            <a:lvl3pPr marL="1219170" indent="0">
              <a:buNone/>
              <a:defRPr sz="1600"/>
            </a:lvl3pPr>
            <a:lvl4pPr marL="1828754" indent="0">
              <a:buNone/>
              <a:defRPr sz="1333"/>
            </a:lvl4pPr>
            <a:lvl5pPr marL="2438339" indent="0">
              <a:buNone/>
              <a:defRPr sz="1333"/>
            </a:lvl5pPr>
            <a:lvl6pPr marL="3047924" indent="0">
              <a:buNone/>
              <a:defRPr sz="1333"/>
            </a:lvl6pPr>
            <a:lvl7pPr marL="3657509" indent="0">
              <a:buNone/>
              <a:defRPr sz="1333"/>
            </a:lvl7pPr>
            <a:lvl8pPr marL="4267093" indent="0">
              <a:buNone/>
              <a:defRPr sz="1333"/>
            </a:lvl8pPr>
            <a:lvl9pPr marL="4876678" indent="0">
              <a:buNone/>
              <a:defRPr sz="1333"/>
            </a:lvl9pPr>
          </a:lstStyle>
          <a:p>
            <a:pPr lvl="0"/>
            <a:r>
              <a:rPr lang="sv-SE"/>
              <a:t>Skriv text här</a:t>
            </a:r>
          </a:p>
        </p:txBody>
      </p:sp>
      <p:sp>
        <p:nvSpPr>
          <p:cNvPr id="6" name="Rubrik 1">
            <a:extLst>
              <a:ext uri="{FF2B5EF4-FFF2-40B4-BE49-F238E27FC236}">
                <a16:creationId xmlns:a16="http://schemas.microsoft.com/office/drawing/2014/main" id="{5CDECC02-16EE-9F1F-E5A4-5A12EF3DE244}"/>
              </a:ext>
            </a:extLst>
          </p:cNvPr>
          <p:cNvSpPr>
            <a:spLocks noGrp="1"/>
          </p:cNvSpPr>
          <p:nvPr>
            <p:ph type="ctrTitle" hasCustomPrompt="1"/>
          </p:nvPr>
        </p:nvSpPr>
        <p:spPr>
          <a:xfrm>
            <a:off x="874713" y="873125"/>
            <a:ext cx="4419200" cy="1107996"/>
          </a:xfrm>
        </p:spPr>
        <p:txBody>
          <a:bodyPr wrap="square" lIns="0" tIns="0" rIns="0" bIns="0" anchor="t" anchorCtr="0">
            <a:spAutoFit/>
          </a:bodyPr>
          <a:lstStyle>
            <a:lvl1pPr algn="l">
              <a:defRPr sz="4000" baseline="0">
                <a:solidFill>
                  <a:schemeClr val="bg1"/>
                </a:solidFill>
                <a:latin typeface="+mj-lt"/>
              </a:defRPr>
            </a:lvl1pPr>
          </a:lstStyle>
          <a:p>
            <a:r>
              <a:rPr lang="sv-SE"/>
              <a:t>Klicka här för att lägga till rubrik</a:t>
            </a:r>
          </a:p>
        </p:txBody>
      </p:sp>
    </p:spTree>
    <p:extLst>
      <p:ext uri="{BB962C8B-B14F-4D97-AF65-F5344CB8AC3E}">
        <p14:creationId xmlns:p14="http://schemas.microsoft.com/office/powerpoint/2010/main" val="1529865228"/>
      </p:ext>
    </p:extLst>
  </p:cSld>
  <p:clrMapOvr>
    <a:masterClrMapping/>
  </p:clrMapOvr>
  <p:extLst>
    <p:ext uri="{DCECCB84-F9BA-43D5-87BE-67443E8EF086}">
      <p15:sldGuideLst xmlns:p15="http://schemas.microsoft.com/office/powerpoint/2012/main"/>
    </p:ext>
  </p:extLst>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10_Text + bild med logga">
    <p:spTree>
      <p:nvGrpSpPr>
        <p:cNvPr id="1" name=""/>
        <p:cNvGrpSpPr/>
        <p:nvPr/>
      </p:nvGrpSpPr>
      <p:grpSpPr>
        <a:xfrm>
          <a:off x="0" y="0"/>
          <a:ext cx="0" cy="0"/>
          <a:chOff x="0" y="0"/>
          <a:chExt cx="0" cy="0"/>
        </a:xfrm>
      </p:grpSpPr>
      <p:sp>
        <p:nvSpPr>
          <p:cNvPr id="2" name="Rektangel 1">
            <a:extLst>
              <a:ext uri="{FF2B5EF4-FFF2-40B4-BE49-F238E27FC236}">
                <a16:creationId xmlns:a16="http://schemas.microsoft.com/office/drawing/2014/main" id="{6AC383C6-796B-F29D-7137-55C9EC0376F6}"/>
              </a:ext>
            </a:extLst>
          </p:cNvPr>
          <p:cNvSpPr/>
          <p:nvPr userDrawn="1"/>
        </p:nvSpPr>
        <p:spPr>
          <a:xfrm>
            <a:off x="10768800" y="5472000"/>
            <a:ext cx="954000" cy="954000"/>
          </a:xfrm>
          <a:prstGeom prst="rect">
            <a:avLst/>
          </a:prstGeom>
          <a:solidFill>
            <a:srgbClr val="F742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sp>
        <p:nvSpPr>
          <p:cNvPr id="8" name="Rektangel 7">
            <a:extLst>
              <a:ext uri="{FF2B5EF4-FFF2-40B4-BE49-F238E27FC236}">
                <a16:creationId xmlns:a16="http://schemas.microsoft.com/office/drawing/2014/main" id="{470A3FFE-1230-2190-C9A3-47CA7650CE5A}"/>
              </a:ext>
            </a:extLst>
          </p:cNvPr>
          <p:cNvSpPr/>
          <p:nvPr userDrawn="1"/>
        </p:nvSpPr>
        <p:spPr>
          <a:xfrm>
            <a:off x="0" y="5946000"/>
            <a:ext cx="12192000" cy="912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sp>
        <p:nvSpPr>
          <p:cNvPr id="16" name="Platshållare för text 3">
            <a:extLst>
              <a:ext uri="{FF2B5EF4-FFF2-40B4-BE49-F238E27FC236}">
                <a16:creationId xmlns:a16="http://schemas.microsoft.com/office/drawing/2014/main" id="{2ABEF250-1171-616D-83AF-6E405C27A4D6}"/>
              </a:ext>
            </a:extLst>
          </p:cNvPr>
          <p:cNvSpPr>
            <a:spLocks noGrp="1"/>
          </p:cNvSpPr>
          <p:nvPr>
            <p:ph type="body" sz="half" idx="2" hasCustomPrompt="1"/>
          </p:nvPr>
        </p:nvSpPr>
        <p:spPr>
          <a:xfrm>
            <a:off x="874800" y="1980000"/>
            <a:ext cx="4419200" cy="567811"/>
          </a:xfrm>
        </p:spPr>
        <p:txBody>
          <a:bodyPr wrap="square" lIns="0" tIns="288000" rIns="0" bIns="0">
            <a:spAutoFit/>
          </a:bodyPr>
          <a:lstStyle>
            <a:lvl1pPr marL="0" indent="0">
              <a:spcBef>
                <a:spcPts val="0"/>
              </a:spcBef>
              <a:buNone/>
              <a:defRPr sz="1800" b="0" i="0">
                <a:solidFill>
                  <a:schemeClr val="tx1"/>
                </a:solidFill>
                <a:latin typeface="+mn-lt"/>
                <a:ea typeface="Roboto Light" panose="02000000000000000000" pitchFamily="2" charset="0"/>
                <a:cs typeface="Roboto Light" panose="02000000000000000000" pitchFamily="2" charset="0"/>
              </a:defRPr>
            </a:lvl1pPr>
            <a:lvl2pPr marL="609585" indent="0">
              <a:buNone/>
              <a:defRPr sz="1867"/>
            </a:lvl2pPr>
            <a:lvl3pPr marL="1219170" indent="0">
              <a:buNone/>
              <a:defRPr sz="1600"/>
            </a:lvl3pPr>
            <a:lvl4pPr marL="1828754" indent="0">
              <a:buNone/>
              <a:defRPr sz="1333"/>
            </a:lvl4pPr>
            <a:lvl5pPr marL="2438339" indent="0">
              <a:buNone/>
              <a:defRPr sz="1333"/>
            </a:lvl5pPr>
            <a:lvl6pPr marL="3047924" indent="0">
              <a:buNone/>
              <a:defRPr sz="1333"/>
            </a:lvl6pPr>
            <a:lvl7pPr marL="3657509" indent="0">
              <a:buNone/>
              <a:defRPr sz="1333"/>
            </a:lvl7pPr>
            <a:lvl8pPr marL="4267093" indent="0">
              <a:buNone/>
              <a:defRPr sz="1333"/>
            </a:lvl8pPr>
            <a:lvl9pPr marL="4876678" indent="0">
              <a:buNone/>
              <a:defRPr sz="1333"/>
            </a:lvl9pPr>
          </a:lstStyle>
          <a:p>
            <a:pPr lvl="0"/>
            <a:r>
              <a:rPr lang="sv-SE"/>
              <a:t>Skriv text här</a:t>
            </a:r>
          </a:p>
        </p:txBody>
      </p:sp>
      <p:sp>
        <p:nvSpPr>
          <p:cNvPr id="15" name="Rubrik 1">
            <a:extLst>
              <a:ext uri="{FF2B5EF4-FFF2-40B4-BE49-F238E27FC236}">
                <a16:creationId xmlns:a16="http://schemas.microsoft.com/office/drawing/2014/main" id="{2AEEFA42-1033-709D-1730-0E4CF38D3126}"/>
              </a:ext>
            </a:extLst>
          </p:cNvPr>
          <p:cNvSpPr>
            <a:spLocks noGrp="1"/>
          </p:cNvSpPr>
          <p:nvPr>
            <p:ph type="ctrTitle" hasCustomPrompt="1"/>
          </p:nvPr>
        </p:nvSpPr>
        <p:spPr>
          <a:xfrm>
            <a:off x="874713" y="873125"/>
            <a:ext cx="4419200" cy="1107996"/>
          </a:xfrm>
        </p:spPr>
        <p:txBody>
          <a:bodyPr wrap="square" lIns="0" tIns="0" rIns="0" bIns="0" anchor="t" anchorCtr="0">
            <a:spAutoFit/>
          </a:bodyPr>
          <a:lstStyle>
            <a:lvl1pPr algn="l">
              <a:defRPr sz="4000" baseline="0">
                <a:solidFill>
                  <a:schemeClr val="tx1"/>
                </a:solidFill>
                <a:latin typeface="+mj-lt"/>
              </a:defRPr>
            </a:lvl1pPr>
          </a:lstStyle>
          <a:p>
            <a:r>
              <a:rPr lang="sv-SE"/>
              <a:t>Klicka här för att lägga till rubrik</a:t>
            </a:r>
          </a:p>
        </p:txBody>
      </p:sp>
      <p:pic>
        <p:nvPicPr>
          <p:cNvPr id="9" name="Bild 8">
            <a:extLst>
              <a:ext uri="{FF2B5EF4-FFF2-40B4-BE49-F238E27FC236}">
                <a16:creationId xmlns:a16="http://schemas.microsoft.com/office/drawing/2014/main" id="{0970BD7F-8BB4-23C6-C385-2B7522D5AE26}"/>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rcRect l="42" r="42"/>
          <a:stretch/>
        </p:blipFill>
        <p:spPr>
          <a:xfrm>
            <a:off x="10776575" y="5481000"/>
            <a:ext cx="935223" cy="936000"/>
          </a:xfrm>
          <a:prstGeom prst="rect">
            <a:avLst/>
          </a:prstGeom>
        </p:spPr>
      </p:pic>
      <p:sp>
        <p:nvSpPr>
          <p:cNvPr id="18" name="Platshållare för bild 17">
            <a:extLst>
              <a:ext uri="{FF2B5EF4-FFF2-40B4-BE49-F238E27FC236}">
                <a16:creationId xmlns:a16="http://schemas.microsoft.com/office/drawing/2014/main" id="{D78CE88E-40D7-7521-2326-F3B07D4912CD}"/>
              </a:ext>
            </a:extLst>
          </p:cNvPr>
          <p:cNvSpPr>
            <a:spLocks noGrp="1"/>
          </p:cNvSpPr>
          <p:nvPr>
            <p:ph type="pic" sz="quarter" idx="10" hasCustomPrompt="1"/>
          </p:nvPr>
        </p:nvSpPr>
        <p:spPr>
          <a:xfrm>
            <a:off x="6096000" y="0"/>
            <a:ext cx="6096000" cy="5946775"/>
          </a:xfrm>
          <a:custGeom>
            <a:avLst/>
            <a:gdLst>
              <a:gd name="connsiteX0" fmla="*/ 0 w 6096000"/>
              <a:gd name="connsiteY0" fmla="*/ 0 h 5946775"/>
              <a:gd name="connsiteX1" fmla="*/ 6096000 w 6096000"/>
              <a:gd name="connsiteY1" fmla="*/ 0 h 5946775"/>
              <a:gd name="connsiteX2" fmla="*/ 6096000 w 6096000"/>
              <a:gd name="connsiteY2" fmla="*/ 5946775 h 5946775"/>
              <a:gd name="connsiteX3" fmla="*/ 5616000 w 6096000"/>
              <a:gd name="connsiteY3" fmla="*/ 5946775 h 5946775"/>
              <a:gd name="connsiteX4" fmla="*/ 5616000 w 6096000"/>
              <a:gd name="connsiteY4" fmla="*/ 5481000 h 5946775"/>
              <a:gd name="connsiteX5" fmla="*/ 4680000 w 6096000"/>
              <a:gd name="connsiteY5" fmla="*/ 5481000 h 5946775"/>
              <a:gd name="connsiteX6" fmla="*/ 4680000 w 6096000"/>
              <a:gd name="connsiteY6" fmla="*/ 5946775 h 5946775"/>
              <a:gd name="connsiteX7" fmla="*/ 0 w 6096000"/>
              <a:gd name="connsiteY7" fmla="*/ 5946775 h 59467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096000" h="5946775">
                <a:moveTo>
                  <a:pt x="0" y="0"/>
                </a:moveTo>
                <a:lnTo>
                  <a:pt x="6096000" y="0"/>
                </a:lnTo>
                <a:lnTo>
                  <a:pt x="6096000" y="5946775"/>
                </a:lnTo>
                <a:lnTo>
                  <a:pt x="5616000" y="5946775"/>
                </a:lnTo>
                <a:lnTo>
                  <a:pt x="5616000" y="5481000"/>
                </a:lnTo>
                <a:lnTo>
                  <a:pt x="4680000" y="5481000"/>
                </a:lnTo>
                <a:lnTo>
                  <a:pt x="4680000" y="5946775"/>
                </a:lnTo>
                <a:lnTo>
                  <a:pt x="0" y="5946775"/>
                </a:lnTo>
                <a:close/>
              </a:path>
            </a:pathLst>
          </a:custGeom>
        </p:spPr>
        <p:txBody>
          <a:bodyPr wrap="square" tIns="864000">
            <a:noAutofit/>
          </a:bodyPr>
          <a:lstStyle>
            <a:lvl1pPr marL="0" indent="0" algn="ctr">
              <a:buNone/>
              <a:defRPr sz="3200">
                <a:solidFill>
                  <a:schemeClr val="bg1"/>
                </a:solidFill>
                <a:latin typeface="+mj-lt"/>
              </a:defRPr>
            </a:lvl1pPr>
          </a:lstStyle>
          <a:p>
            <a:pPr marL="0" marR="0" lvl="0" indent="0" algn="ctr" defTabSz="1219170" rtl="0" eaLnBrk="1" fontAlgn="auto" latinLnBrk="0" hangingPunct="1">
              <a:lnSpc>
                <a:spcPct val="100000"/>
              </a:lnSpc>
              <a:spcBef>
                <a:spcPts val="1333"/>
              </a:spcBef>
              <a:spcAft>
                <a:spcPts val="1200"/>
              </a:spcAft>
              <a:buClrTx/>
              <a:buSzTx/>
              <a:buFont typeface="Arial" panose="020B0604020202020204" pitchFamily="34" charset="0"/>
              <a:buNone/>
              <a:tabLst/>
              <a:defRPr/>
            </a:pPr>
            <a:r>
              <a:rPr lang="sv-SE"/>
              <a:t>Klicka på ikonen för att </a:t>
            </a:r>
            <a:br>
              <a:rPr lang="sv-SE"/>
            </a:br>
            <a:r>
              <a:rPr lang="sv-SE"/>
              <a:t>lägga till en bild</a:t>
            </a:r>
          </a:p>
        </p:txBody>
      </p:sp>
    </p:spTree>
    <p:extLst>
      <p:ext uri="{BB962C8B-B14F-4D97-AF65-F5344CB8AC3E}">
        <p14:creationId xmlns:p14="http://schemas.microsoft.com/office/powerpoint/2010/main" val="3270172018"/>
      </p:ext>
    </p:extLst>
  </p:cSld>
  <p:clrMapOvr>
    <a:masterClrMapping/>
  </p:clrMapOvr>
  <p:extLst>
    <p:ext uri="{DCECCB84-F9BA-43D5-87BE-67443E8EF086}">
      <p15:sldGuideLst xmlns:p15="http://schemas.microsoft.com/office/powerpoint/2012/main"/>
    </p:ext>
  </p:extLst>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11_Rubrik + innehåll">
    <p:spTree>
      <p:nvGrpSpPr>
        <p:cNvPr id="1" name=""/>
        <p:cNvGrpSpPr/>
        <p:nvPr/>
      </p:nvGrpSpPr>
      <p:grpSpPr>
        <a:xfrm>
          <a:off x="0" y="0"/>
          <a:ext cx="0" cy="0"/>
          <a:chOff x="0" y="0"/>
          <a:chExt cx="0" cy="0"/>
        </a:xfrm>
      </p:grpSpPr>
      <p:sp>
        <p:nvSpPr>
          <p:cNvPr id="7" name="Platshållare för innehåll 6">
            <a:extLst>
              <a:ext uri="{FF2B5EF4-FFF2-40B4-BE49-F238E27FC236}">
                <a16:creationId xmlns:a16="http://schemas.microsoft.com/office/drawing/2014/main" id="{98949108-4BB7-A66F-EBCB-9ED9E5E1975D}"/>
              </a:ext>
            </a:extLst>
          </p:cNvPr>
          <p:cNvSpPr>
            <a:spLocks noGrp="1"/>
          </p:cNvSpPr>
          <p:nvPr>
            <p:ph sz="quarter" idx="10" hasCustomPrompt="1"/>
          </p:nvPr>
        </p:nvSpPr>
        <p:spPr>
          <a:xfrm>
            <a:off x="874711" y="1440000"/>
            <a:ext cx="9576882" cy="4973635"/>
          </a:xfrm>
        </p:spPr>
        <p:txBody>
          <a:bodyPr lIns="0" tIns="288000" bIns="0">
            <a:normAutofit/>
          </a:bodyPr>
          <a:lstStyle>
            <a:lvl1pPr marL="0" indent="0">
              <a:buNone/>
              <a:defRPr sz="1800">
                <a:latin typeface="+mn-lt"/>
              </a:defRPr>
            </a:lvl1pPr>
            <a:lvl2pPr>
              <a:defRPr>
                <a:latin typeface="+mn-lt"/>
              </a:defRPr>
            </a:lvl2pPr>
            <a:lvl3pPr>
              <a:defRPr>
                <a:latin typeface="+mn-lt"/>
              </a:defRPr>
            </a:lvl3pPr>
            <a:lvl4pPr>
              <a:defRPr>
                <a:latin typeface="+mn-lt"/>
              </a:defRPr>
            </a:lvl4pPr>
            <a:lvl5pPr>
              <a:defRPr>
                <a:latin typeface="+mn-lt"/>
              </a:defRPr>
            </a:lvl5pPr>
          </a:lstStyle>
          <a:p>
            <a:pPr lvl="0"/>
            <a:r>
              <a:rPr lang="sv-SE"/>
              <a:t>Skriv text här eller klicka på ikoner för att lägga till innehåll</a:t>
            </a:r>
          </a:p>
        </p:txBody>
      </p:sp>
      <p:sp>
        <p:nvSpPr>
          <p:cNvPr id="8" name="Rubrik 1">
            <a:extLst>
              <a:ext uri="{FF2B5EF4-FFF2-40B4-BE49-F238E27FC236}">
                <a16:creationId xmlns:a16="http://schemas.microsoft.com/office/drawing/2014/main" id="{FBD8FFB0-3ACD-1827-E72F-EBFA108B52AD}"/>
              </a:ext>
            </a:extLst>
          </p:cNvPr>
          <p:cNvSpPr>
            <a:spLocks noGrp="1"/>
          </p:cNvSpPr>
          <p:nvPr>
            <p:ph type="ctrTitle" hasCustomPrompt="1"/>
          </p:nvPr>
        </p:nvSpPr>
        <p:spPr>
          <a:xfrm>
            <a:off x="874713" y="873125"/>
            <a:ext cx="9576883" cy="553998"/>
          </a:xfrm>
        </p:spPr>
        <p:txBody>
          <a:bodyPr wrap="square" lIns="0" tIns="0" rIns="0" bIns="0" anchor="b">
            <a:spAutoFit/>
          </a:bodyPr>
          <a:lstStyle>
            <a:lvl1pPr algn="l">
              <a:defRPr sz="4000">
                <a:solidFill>
                  <a:schemeClr val="tx1"/>
                </a:solidFill>
                <a:latin typeface="+mj-lt"/>
              </a:defRPr>
            </a:lvl1pPr>
          </a:lstStyle>
          <a:p>
            <a:r>
              <a:rPr lang="sv-SE"/>
              <a:t>Klicka här för att lägga till rubrik</a:t>
            </a:r>
          </a:p>
        </p:txBody>
      </p:sp>
      <p:sp>
        <p:nvSpPr>
          <p:cNvPr id="5" name="Rektangel 4">
            <a:extLst>
              <a:ext uri="{FF2B5EF4-FFF2-40B4-BE49-F238E27FC236}">
                <a16:creationId xmlns:a16="http://schemas.microsoft.com/office/drawing/2014/main" id="{612B5043-5C2F-E456-16C0-E5E1C4677FAB}"/>
              </a:ext>
            </a:extLst>
          </p:cNvPr>
          <p:cNvSpPr/>
          <p:nvPr userDrawn="1"/>
        </p:nvSpPr>
        <p:spPr>
          <a:xfrm>
            <a:off x="11244574" y="0"/>
            <a:ext cx="947426"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pic>
        <p:nvPicPr>
          <p:cNvPr id="6" name="Bild 5">
            <a:extLst>
              <a:ext uri="{FF2B5EF4-FFF2-40B4-BE49-F238E27FC236}">
                <a16:creationId xmlns:a16="http://schemas.microsoft.com/office/drawing/2014/main" id="{0F4145CD-EE71-3771-18F3-33DB1F526FD3}"/>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rcRect l="42" r="42"/>
          <a:stretch/>
        </p:blipFill>
        <p:spPr>
          <a:xfrm>
            <a:off x="10776575" y="5481000"/>
            <a:ext cx="935223" cy="936000"/>
          </a:xfrm>
          <a:prstGeom prst="rect">
            <a:avLst/>
          </a:prstGeom>
        </p:spPr>
      </p:pic>
    </p:spTree>
    <p:extLst>
      <p:ext uri="{BB962C8B-B14F-4D97-AF65-F5344CB8AC3E}">
        <p14:creationId xmlns:p14="http://schemas.microsoft.com/office/powerpoint/2010/main" val="1931608280"/>
      </p:ext>
    </p:extLst>
  </p:cSld>
  <p:clrMapOvr>
    <a:masterClrMapping/>
  </p:clrMapOvr>
  <p:extLst>
    <p:ext uri="{DCECCB84-F9BA-43D5-87BE-67443E8EF086}">
      <p15:sldGuideLst xmlns:p15="http://schemas.microsoft.com/office/powerpoint/2012/main"/>
    </p:ext>
  </p:extLst>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12_Helsidasbild">
    <p:spTree>
      <p:nvGrpSpPr>
        <p:cNvPr id="1" name=""/>
        <p:cNvGrpSpPr/>
        <p:nvPr/>
      </p:nvGrpSpPr>
      <p:grpSpPr>
        <a:xfrm>
          <a:off x="0" y="0"/>
          <a:ext cx="0" cy="0"/>
          <a:chOff x="0" y="0"/>
          <a:chExt cx="0" cy="0"/>
        </a:xfrm>
      </p:grpSpPr>
      <p:sp>
        <p:nvSpPr>
          <p:cNvPr id="2" name="Rektangel 1">
            <a:extLst>
              <a:ext uri="{FF2B5EF4-FFF2-40B4-BE49-F238E27FC236}">
                <a16:creationId xmlns:a16="http://schemas.microsoft.com/office/drawing/2014/main" id="{4E6DAF0A-6B85-A239-49DF-C17884E0DEC3}"/>
              </a:ext>
            </a:extLst>
          </p:cNvPr>
          <p:cNvSpPr/>
          <p:nvPr userDrawn="1"/>
        </p:nvSpPr>
        <p:spPr>
          <a:xfrm>
            <a:off x="10768800" y="5472000"/>
            <a:ext cx="954000" cy="954000"/>
          </a:xfrm>
          <a:prstGeom prst="rect">
            <a:avLst/>
          </a:prstGeom>
          <a:solidFill>
            <a:srgbClr val="F742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sp>
        <p:nvSpPr>
          <p:cNvPr id="6" name="Rektangel 5">
            <a:extLst>
              <a:ext uri="{FF2B5EF4-FFF2-40B4-BE49-F238E27FC236}">
                <a16:creationId xmlns:a16="http://schemas.microsoft.com/office/drawing/2014/main" id="{C0EF34B2-94BE-ECE2-1361-7EE2F9468F0F}"/>
              </a:ext>
            </a:extLst>
          </p:cNvPr>
          <p:cNvSpPr/>
          <p:nvPr userDrawn="1"/>
        </p:nvSpPr>
        <p:spPr>
          <a:xfrm>
            <a:off x="0" y="5946000"/>
            <a:ext cx="12192000" cy="912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pic>
        <p:nvPicPr>
          <p:cNvPr id="7" name="Bild 6">
            <a:extLst>
              <a:ext uri="{FF2B5EF4-FFF2-40B4-BE49-F238E27FC236}">
                <a16:creationId xmlns:a16="http://schemas.microsoft.com/office/drawing/2014/main" id="{9CC40C28-FA2A-9593-23C3-9870091481DE}"/>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rcRect l="42" r="42"/>
          <a:stretch/>
        </p:blipFill>
        <p:spPr>
          <a:xfrm>
            <a:off x="10776575" y="5481000"/>
            <a:ext cx="935223" cy="936000"/>
          </a:xfrm>
          <a:prstGeom prst="rect">
            <a:avLst/>
          </a:prstGeom>
        </p:spPr>
      </p:pic>
      <p:sp>
        <p:nvSpPr>
          <p:cNvPr id="12" name="Platshållare för bild 11">
            <a:extLst>
              <a:ext uri="{FF2B5EF4-FFF2-40B4-BE49-F238E27FC236}">
                <a16:creationId xmlns:a16="http://schemas.microsoft.com/office/drawing/2014/main" id="{000023CF-BC91-D0F3-490A-FDBA06CE388B}"/>
              </a:ext>
            </a:extLst>
          </p:cNvPr>
          <p:cNvSpPr>
            <a:spLocks noGrp="1"/>
          </p:cNvSpPr>
          <p:nvPr>
            <p:ph type="pic" sz="quarter" idx="10"/>
          </p:nvPr>
        </p:nvSpPr>
        <p:spPr>
          <a:xfrm>
            <a:off x="0" y="0"/>
            <a:ext cx="12192000" cy="5946775"/>
          </a:xfrm>
          <a:custGeom>
            <a:avLst/>
            <a:gdLst>
              <a:gd name="connsiteX0" fmla="*/ 0 w 12192000"/>
              <a:gd name="connsiteY0" fmla="*/ 0 h 5946775"/>
              <a:gd name="connsiteX1" fmla="*/ 12192000 w 12192000"/>
              <a:gd name="connsiteY1" fmla="*/ 0 h 5946775"/>
              <a:gd name="connsiteX2" fmla="*/ 12192000 w 12192000"/>
              <a:gd name="connsiteY2" fmla="*/ 5946775 h 5946775"/>
              <a:gd name="connsiteX3" fmla="*/ 11712000 w 12192000"/>
              <a:gd name="connsiteY3" fmla="*/ 5946775 h 5946775"/>
              <a:gd name="connsiteX4" fmla="*/ 11712000 w 12192000"/>
              <a:gd name="connsiteY4" fmla="*/ 5481000 h 5946775"/>
              <a:gd name="connsiteX5" fmla="*/ 10776000 w 12192000"/>
              <a:gd name="connsiteY5" fmla="*/ 5481000 h 5946775"/>
              <a:gd name="connsiteX6" fmla="*/ 10776000 w 12192000"/>
              <a:gd name="connsiteY6" fmla="*/ 5946775 h 5946775"/>
              <a:gd name="connsiteX7" fmla="*/ 0 w 12192000"/>
              <a:gd name="connsiteY7" fmla="*/ 5946775 h 59467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2192000" h="5946775">
                <a:moveTo>
                  <a:pt x="0" y="0"/>
                </a:moveTo>
                <a:lnTo>
                  <a:pt x="12192000" y="0"/>
                </a:lnTo>
                <a:lnTo>
                  <a:pt x="12192000" y="5946775"/>
                </a:lnTo>
                <a:lnTo>
                  <a:pt x="11712000" y="5946775"/>
                </a:lnTo>
                <a:lnTo>
                  <a:pt x="11712000" y="5481000"/>
                </a:lnTo>
                <a:lnTo>
                  <a:pt x="10776000" y="5481000"/>
                </a:lnTo>
                <a:lnTo>
                  <a:pt x="10776000" y="5946775"/>
                </a:lnTo>
                <a:lnTo>
                  <a:pt x="0" y="5946775"/>
                </a:lnTo>
                <a:close/>
              </a:path>
            </a:pathLst>
          </a:custGeom>
        </p:spPr>
        <p:txBody>
          <a:bodyPr wrap="square" tIns="864000">
            <a:noAutofit/>
          </a:bodyPr>
          <a:lstStyle>
            <a:lvl1pPr marL="0" indent="0" algn="ctr">
              <a:buNone/>
              <a:defRPr sz="3200">
                <a:solidFill>
                  <a:schemeClr val="bg1"/>
                </a:solidFill>
                <a:latin typeface="+mj-lt"/>
              </a:defRPr>
            </a:lvl1pPr>
          </a:lstStyle>
          <a:p>
            <a:r>
              <a:rPr lang="sv-SE"/>
              <a:t>Klicka på ikonen för att lägga till en bild</a:t>
            </a:r>
          </a:p>
        </p:txBody>
      </p:sp>
    </p:spTree>
    <p:extLst>
      <p:ext uri="{BB962C8B-B14F-4D97-AF65-F5344CB8AC3E}">
        <p14:creationId xmlns:p14="http://schemas.microsoft.com/office/powerpoint/2010/main" val="496734606"/>
      </p:ext>
    </p:extLst>
  </p:cSld>
  <p:clrMapOvr>
    <a:masterClrMapping/>
  </p:clrMapOvr>
  <p:extLst>
    <p:ext uri="{DCECCB84-F9BA-43D5-87BE-67443E8EF086}">
      <p15:sldGuideLst xmlns:p15="http://schemas.microsoft.com/office/powerpoint/2012/main"/>
    </p:ext>
  </p:extLst>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01_Första sida med bild">
    <p:spTree>
      <p:nvGrpSpPr>
        <p:cNvPr id="1" name=""/>
        <p:cNvGrpSpPr/>
        <p:nvPr/>
      </p:nvGrpSpPr>
      <p:grpSpPr>
        <a:xfrm>
          <a:off x="0" y="0"/>
          <a:ext cx="0" cy="0"/>
          <a:chOff x="0" y="0"/>
          <a:chExt cx="0" cy="0"/>
        </a:xfrm>
      </p:grpSpPr>
      <p:sp>
        <p:nvSpPr>
          <p:cNvPr id="16" name="Rektangel 15" hidden="1">
            <a:extLst>
              <a:ext uri="{FF2B5EF4-FFF2-40B4-BE49-F238E27FC236}">
                <a16:creationId xmlns:a16="http://schemas.microsoft.com/office/drawing/2014/main" id="{C3C55FCD-5238-723A-70D2-8BFB0C2F03BF}"/>
              </a:ext>
            </a:extLst>
          </p:cNvPr>
          <p:cNvSpPr/>
          <p:nvPr userDrawn="1"/>
        </p:nvSpPr>
        <p:spPr>
          <a:xfrm>
            <a:off x="0" y="0"/>
            <a:ext cx="12192000" cy="6858000"/>
          </a:xfrm>
          <a:prstGeom prst="rect">
            <a:avLst/>
          </a:prstGeom>
          <a:solidFill>
            <a:srgbClr val="F742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sp>
        <p:nvSpPr>
          <p:cNvPr id="6" name="Rektangel 5">
            <a:extLst>
              <a:ext uri="{FF2B5EF4-FFF2-40B4-BE49-F238E27FC236}">
                <a16:creationId xmlns:a16="http://schemas.microsoft.com/office/drawing/2014/main" id="{E78BA074-6E04-C44F-8577-16A4BDF78F3C}"/>
              </a:ext>
            </a:extLst>
          </p:cNvPr>
          <p:cNvSpPr/>
          <p:nvPr userDrawn="1"/>
        </p:nvSpPr>
        <p:spPr>
          <a:xfrm>
            <a:off x="10768800" y="2952000"/>
            <a:ext cx="954000" cy="954000"/>
          </a:xfrm>
          <a:prstGeom prst="rect">
            <a:avLst/>
          </a:prstGeom>
          <a:solidFill>
            <a:srgbClr val="F742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sp>
        <p:nvSpPr>
          <p:cNvPr id="4" name="Rektangel 3">
            <a:extLst>
              <a:ext uri="{FF2B5EF4-FFF2-40B4-BE49-F238E27FC236}">
                <a16:creationId xmlns:a16="http://schemas.microsoft.com/office/drawing/2014/main" id="{D04917EE-8324-E067-11E0-3B8430733568}"/>
              </a:ext>
            </a:extLst>
          </p:cNvPr>
          <p:cNvSpPr/>
          <p:nvPr userDrawn="1"/>
        </p:nvSpPr>
        <p:spPr>
          <a:xfrm>
            <a:off x="0" y="3429000"/>
            <a:ext cx="12192000" cy="3429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sp>
        <p:nvSpPr>
          <p:cNvPr id="5" name="Underrubrik 2">
            <a:extLst>
              <a:ext uri="{FF2B5EF4-FFF2-40B4-BE49-F238E27FC236}">
                <a16:creationId xmlns:a16="http://schemas.microsoft.com/office/drawing/2014/main" id="{254E7E10-B45A-355D-EBF0-E6A28FF142A5}"/>
              </a:ext>
            </a:extLst>
          </p:cNvPr>
          <p:cNvSpPr>
            <a:spLocks noGrp="1"/>
          </p:cNvSpPr>
          <p:nvPr>
            <p:ph type="subTitle" idx="1" hasCustomPrompt="1"/>
          </p:nvPr>
        </p:nvSpPr>
        <p:spPr>
          <a:xfrm>
            <a:off x="874713" y="6004787"/>
            <a:ext cx="9144000" cy="369332"/>
          </a:xfrm>
        </p:spPr>
        <p:txBody>
          <a:bodyPr lIns="0" tIns="0" rIns="0" bIns="0">
            <a:spAutoFit/>
          </a:bodyPr>
          <a:lstStyle>
            <a:lvl1pPr marL="0" indent="0" algn="l">
              <a:spcBef>
                <a:spcPts val="0"/>
              </a:spcBef>
              <a:buNone/>
              <a:defRPr sz="2400" b="0" i="0" baseline="0">
                <a:solidFill>
                  <a:schemeClr val="bg1"/>
                </a:solidFill>
                <a:latin typeface="+mn-lt"/>
                <a:ea typeface="Roboto Light" panose="02000000000000000000" pitchFamily="2" charset="0"/>
                <a:cs typeface="Roboto Light" panose="02000000000000000000" pitchFamily="2" charset="0"/>
              </a:defRPr>
            </a:lvl1pPr>
            <a:lvl2pPr marL="609585" indent="0" algn="ctr">
              <a:buNone/>
              <a:defRPr sz="2667"/>
            </a:lvl2pPr>
            <a:lvl3pPr marL="1219170" indent="0" algn="ctr">
              <a:buNone/>
              <a:defRPr sz="2400"/>
            </a:lvl3pPr>
            <a:lvl4pPr marL="1828754" indent="0" algn="ctr">
              <a:buNone/>
              <a:defRPr sz="2133"/>
            </a:lvl4pPr>
            <a:lvl5pPr marL="2438339" indent="0" algn="ctr">
              <a:buNone/>
              <a:defRPr sz="2133"/>
            </a:lvl5pPr>
            <a:lvl6pPr marL="3047924" indent="0" algn="ctr">
              <a:buNone/>
              <a:defRPr sz="2133"/>
            </a:lvl6pPr>
            <a:lvl7pPr marL="3657509" indent="0" algn="ctr">
              <a:buNone/>
              <a:defRPr sz="2133"/>
            </a:lvl7pPr>
            <a:lvl8pPr marL="4267093" indent="0" algn="ctr">
              <a:buNone/>
              <a:defRPr sz="2133"/>
            </a:lvl8pPr>
            <a:lvl9pPr marL="4876678" indent="0" algn="ctr">
              <a:buNone/>
              <a:defRPr sz="2133"/>
            </a:lvl9pPr>
          </a:lstStyle>
          <a:p>
            <a:r>
              <a:rPr lang="sv-SE"/>
              <a:t>Skriv text här</a:t>
            </a:r>
          </a:p>
        </p:txBody>
      </p:sp>
      <p:sp>
        <p:nvSpPr>
          <p:cNvPr id="2" name="Rubrik 1">
            <a:extLst>
              <a:ext uri="{FF2B5EF4-FFF2-40B4-BE49-F238E27FC236}">
                <a16:creationId xmlns:a16="http://schemas.microsoft.com/office/drawing/2014/main" id="{855EFB33-DC24-F7E8-3018-41DB11FB6D4E}"/>
              </a:ext>
            </a:extLst>
          </p:cNvPr>
          <p:cNvSpPr>
            <a:spLocks noGrp="1"/>
          </p:cNvSpPr>
          <p:nvPr>
            <p:ph type="ctrTitle" hasCustomPrompt="1"/>
          </p:nvPr>
        </p:nvSpPr>
        <p:spPr>
          <a:xfrm>
            <a:off x="874713" y="3882902"/>
            <a:ext cx="9144000" cy="1495794"/>
          </a:xfrm>
        </p:spPr>
        <p:txBody>
          <a:bodyPr lIns="0" tIns="0" rIns="0" bIns="0" anchor="t" anchorCtr="0">
            <a:spAutoFit/>
          </a:bodyPr>
          <a:lstStyle>
            <a:lvl1pPr algn="l">
              <a:defRPr sz="5400" baseline="0">
                <a:solidFill>
                  <a:schemeClr val="bg1"/>
                </a:solidFill>
                <a:latin typeface="+mj-lt"/>
              </a:defRPr>
            </a:lvl1pPr>
          </a:lstStyle>
          <a:p>
            <a:r>
              <a:rPr lang="sv-SE"/>
              <a:t>Klicka här för att lägga till rubrik</a:t>
            </a:r>
          </a:p>
        </p:txBody>
      </p:sp>
      <p:pic>
        <p:nvPicPr>
          <p:cNvPr id="7" name="Bild 6">
            <a:extLst>
              <a:ext uri="{FF2B5EF4-FFF2-40B4-BE49-F238E27FC236}">
                <a16:creationId xmlns:a16="http://schemas.microsoft.com/office/drawing/2014/main" id="{F98C9DD3-0F66-4428-1964-E5C32693F4CC}"/>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rcRect l="42" r="42"/>
          <a:stretch/>
        </p:blipFill>
        <p:spPr>
          <a:xfrm>
            <a:off x="10776575" y="2961000"/>
            <a:ext cx="935223" cy="936000"/>
          </a:xfrm>
          <a:prstGeom prst="rect">
            <a:avLst/>
          </a:prstGeom>
        </p:spPr>
      </p:pic>
      <p:sp>
        <p:nvSpPr>
          <p:cNvPr id="15" name="Platshållare för bild 14">
            <a:extLst>
              <a:ext uri="{FF2B5EF4-FFF2-40B4-BE49-F238E27FC236}">
                <a16:creationId xmlns:a16="http://schemas.microsoft.com/office/drawing/2014/main" id="{B5BB2E39-80EE-C1EF-929A-D00FF0F58055}"/>
              </a:ext>
            </a:extLst>
          </p:cNvPr>
          <p:cNvSpPr>
            <a:spLocks noGrp="1"/>
          </p:cNvSpPr>
          <p:nvPr>
            <p:ph type="pic" sz="quarter" idx="10"/>
          </p:nvPr>
        </p:nvSpPr>
        <p:spPr>
          <a:xfrm>
            <a:off x="0" y="0"/>
            <a:ext cx="12192000" cy="3429000"/>
          </a:xfrm>
          <a:custGeom>
            <a:avLst/>
            <a:gdLst>
              <a:gd name="connsiteX0" fmla="*/ 0 w 12192000"/>
              <a:gd name="connsiteY0" fmla="*/ 0 h 3429000"/>
              <a:gd name="connsiteX1" fmla="*/ 12192000 w 12192000"/>
              <a:gd name="connsiteY1" fmla="*/ 0 h 3429000"/>
              <a:gd name="connsiteX2" fmla="*/ 12192000 w 12192000"/>
              <a:gd name="connsiteY2" fmla="*/ 3429000 h 3429000"/>
              <a:gd name="connsiteX3" fmla="*/ 11712000 w 12192000"/>
              <a:gd name="connsiteY3" fmla="*/ 3429000 h 3429000"/>
              <a:gd name="connsiteX4" fmla="*/ 11712000 w 12192000"/>
              <a:gd name="connsiteY4" fmla="*/ 2961000 h 3429000"/>
              <a:gd name="connsiteX5" fmla="*/ 10776000 w 12192000"/>
              <a:gd name="connsiteY5" fmla="*/ 2961000 h 3429000"/>
              <a:gd name="connsiteX6" fmla="*/ 10776000 w 12192000"/>
              <a:gd name="connsiteY6" fmla="*/ 3429000 h 3429000"/>
              <a:gd name="connsiteX7" fmla="*/ 0 w 12192000"/>
              <a:gd name="connsiteY7" fmla="*/ 3429000 h 3429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2192000" h="3429000">
                <a:moveTo>
                  <a:pt x="0" y="0"/>
                </a:moveTo>
                <a:lnTo>
                  <a:pt x="12192000" y="0"/>
                </a:lnTo>
                <a:lnTo>
                  <a:pt x="12192000" y="3429000"/>
                </a:lnTo>
                <a:lnTo>
                  <a:pt x="11712000" y="3429000"/>
                </a:lnTo>
                <a:lnTo>
                  <a:pt x="11712000" y="2961000"/>
                </a:lnTo>
                <a:lnTo>
                  <a:pt x="10776000" y="2961000"/>
                </a:lnTo>
                <a:lnTo>
                  <a:pt x="10776000" y="3429000"/>
                </a:lnTo>
                <a:lnTo>
                  <a:pt x="0" y="3429000"/>
                </a:lnTo>
                <a:close/>
              </a:path>
            </a:pathLst>
          </a:custGeom>
        </p:spPr>
        <p:txBody>
          <a:bodyPr wrap="square" tIns="503999" rIns="0">
            <a:noAutofit/>
          </a:bodyPr>
          <a:lstStyle>
            <a:lvl1pPr marL="0" indent="0">
              <a:buNone/>
              <a:defRPr sz="3200" baseline="0">
                <a:solidFill>
                  <a:schemeClr val="bg1"/>
                </a:solidFill>
                <a:latin typeface="+mj-lt"/>
              </a:defRPr>
            </a:lvl1pPr>
          </a:lstStyle>
          <a:p>
            <a:pPr marL="0" marR="0" lvl="0" indent="0" algn="ctr" defTabSz="1219170" rtl="0" eaLnBrk="1" fontAlgn="auto" latinLnBrk="0" hangingPunct="1">
              <a:lnSpc>
                <a:spcPct val="100000"/>
              </a:lnSpc>
              <a:spcBef>
                <a:spcPts val="1333"/>
              </a:spcBef>
              <a:spcAft>
                <a:spcPts val="1200"/>
              </a:spcAft>
              <a:buClrTx/>
              <a:buSzTx/>
              <a:buFont typeface="Arial" panose="020B0604020202020204" pitchFamily="34" charset="0"/>
              <a:buNone/>
              <a:tabLst/>
              <a:defRPr/>
            </a:pPr>
            <a:r>
              <a:rPr lang="sv-SE"/>
              <a:t>Klicka på ikonen för att lägga till en bild</a:t>
            </a:r>
          </a:p>
          <a:p>
            <a:pPr marL="0" marR="0" lvl="0" indent="0" algn="ctr" defTabSz="1219170" rtl="0" eaLnBrk="1" fontAlgn="auto" latinLnBrk="0" hangingPunct="1">
              <a:lnSpc>
                <a:spcPct val="100000"/>
              </a:lnSpc>
              <a:spcBef>
                <a:spcPts val="1333"/>
              </a:spcBef>
              <a:spcAft>
                <a:spcPts val="1200"/>
              </a:spcAft>
              <a:buClrTx/>
              <a:buSzTx/>
              <a:buFont typeface="Arial" panose="020B0604020202020204" pitchFamily="34" charset="0"/>
              <a:buNone/>
              <a:tabLst/>
              <a:defRPr/>
            </a:pPr>
            <a:endParaRPr lang="sv-SE"/>
          </a:p>
          <a:p>
            <a:pPr marL="0" marR="0" lvl="0" indent="0" algn="ctr" defTabSz="1219170" rtl="0" eaLnBrk="1" fontAlgn="auto" latinLnBrk="0" hangingPunct="1">
              <a:lnSpc>
                <a:spcPct val="100000"/>
              </a:lnSpc>
              <a:spcBef>
                <a:spcPts val="1333"/>
              </a:spcBef>
              <a:spcAft>
                <a:spcPts val="1200"/>
              </a:spcAft>
              <a:buClrTx/>
              <a:buSzTx/>
              <a:buFont typeface="Arial" panose="020B0604020202020204" pitchFamily="34" charset="0"/>
              <a:buNone/>
              <a:tabLst/>
              <a:defRPr/>
            </a:pPr>
            <a:endParaRPr lang="sv-SE"/>
          </a:p>
        </p:txBody>
      </p:sp>
    </p:spTree>
    <p:extLst>
      <p:ext uri="{BB962C8B-B14F-4D97-AF65-F5344CB8AC3E}">
        <p14:creationId xmlns:p14="http://schemas.microsoft.com/office/powerpoint/2010/main" val="2434026828"/>
      </p:ext>
    </p:extLst>
  </p:cSld>
  <p:clrMapOvr>
    <a:masterClrMapping/>
  </p:clrMapOvr>
  <p:extLst>
    <p:ext uri="{DCECCB84-F9BA-43D5-87BE-67443E8EF086}">
      <p15:sldGuideLst xmlns:p15="http://schemas.microsoft.com/office/powerpoint/2012/main">
        <p15:guide id="1" pos="7378" userDrawn="1">
          <p15:clr>
            <a:srgbClr val="FBAE40"/>
          </p15:clr>
        </p15:guide>
        <p15:guide id="2" orient="horz" pos="1865" userDrawn="1">
          <p15:clr>
            <a:srgbClr val="FBAE40"/>
          </p15:clr>
        </p15:guide>
      </p15:sldGuideLst>
    </p:ext>
  </p:extLst>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p:cSld name="02_Första sida rubrik">
    <p:spTree>
      <p:nvGrpSpPr>
        <p:cNvPr id="1" name=""/>
        <p:cNvGrpSpPr/>
        <p:nvPr/>
      </p:nvGrpSpPr>
      <p:grpSpPr>
        <a:xfrm>
          <a:off x="0" y="0"/>
          <a:ext cx="0" cy="0"/>
          <a:chOff x="0" y="0"/>
          <a:chExt cx="0" cy="0"/>
        </a:xfrm>
      </p:grpSpPr>
      <p:sp>
        <p:nvSpPr>
          <p:cNvPr id="4" name="Rektangel 3">
            <a:extLst>
              <a:ext uri="{FF2B5EF4-FFF2-40B4-BE49-F238E27FC236}">
                <a16:creationId xmlns:a16="http://schemas.microsoft.com/office/drawing/2014/main" id="{D04917EE-8324-E067-11E0-3B8430733568}"/>
              </a:ext>
            </a:extLst>
          </p:cNvPr>
          <p:cNvSpPr/>
          <p:nvPr/>
        </p:nvSpPr>
        <p:spPr>
          <a:xfrm>
            <a:off x="0" y="3429000"/>
            <a:ext cx="12192000" cy="3429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sp>
        <p:nvSpPr>
          <p:cNvPr id="3" name="Underrubrik 2">
            <a:extLst>
              <a:ext uri="{FF2B5EF4-FFF2-40B4-BE49-F238E27FC236}">
                <a16:creationId xmlns:a16="http://schemas.microsoft.com/office/drawing/2014/main" id="{90930466-6BA6-F040-59C2-5E800257B68E}"/>
              </a:ext>
            </a:extLst>
          </p:cNvPr>
          <p:cNvSpPr>
            <a:spLocks noGrp="1"/>
          </p:cNvSpPr>
          <p:nvPr>
            <p:ph type="subTitle" idx="1" hasCustomPrompt="1"/>
          </p:nvPr>
        </p:nvSpPr>
        <p:spPr>
          <a:xfrm>
            <a:off x="874713" y="3885897"/>
            <a:ext cx="9144000" cy="1655233"/>
          </a:xfrm>
        </p:spPr>
        <p:txBody>
          <a:bodyPr lIns="0" tIns="0" rIns="0" bIns="0">
            <a:normAutofit/>
          </a:bodyPr>
          <a:lstStyle>
            <a:lvl1pPr marL="0" indent="0" algn="l">
              <a:spcBef>
                <a:spcPts val="0"/>
              </a:spcBef>
              <a:buNone/>
              <a:defRPr sz="2400" b="0" i="0" baseline="0">
                <a:solidFill>
                  <a:schemeClr val="bg1"/>
                </a:solidFill>
                <a:latin typeface="+mn-lt"/>
                <a:ea typeface="Roboto Light" panose="02000000000000000000" pitchFamily="2" charset="0"/>
                <a:cs typeface="Roboto Light" panose="02000000000000000000" pitchFamily="2" charset="0"/>
              </a:defRPr>
            </a:lvl1pPr>
            <a:lvl2pPr marL="609585" indent="0" algn="ctr">
              <a:buNone/>
              <a:defRPr sz="2667"/>
            </a:lvl2pPr>
            <a:lvl3pPr marL="1219170" indent="0" algn="ctr">
              <a:buNone/>
              <a:defRPr sz="2400"/>
            </a:lvl3pPr>
            <a:lvl4pPr marL="1828754" indent="0" algn="ctr">
              <a:buNone/>
              <a:defRPr sz="2133"/>
            </a:lvl4pPr>
            <a:lvl5pPr marL="2438339" indent="0" algn="ctr">
              <a:buNone/>
              <a:defRPr sz="2133"/>
            </a:lvl5pPr>
            <a:lvl6pPr marL="3047924" indent="0" algn="ctr">
              <a:buNone/>
              <a:defRPr sz="2133"/>
            </a:lvl6pPr>
            <a:lvl7pPr marL="3657509" indent="0" algn="ctr">
              <a:buNone/>
              <a:defRPr sz="2133"/>
            </a:lvl7pPr>
            <a:lvl8pPr marL="4267093" indent="0" algn="ctr">
              <a:buNone/>
              <a:defRPr sz="2133"/>
            </a:lvl8pPr>
            <a:lvl9pPr marL="4876678" indent="0" algn="ctr">
              <a:buNone/>
              <a:defRPr sz="2133"/>
            </a:lvl9pPr>
          </a:lstStyle>
          <a:p>
            <a:r>
              <a:rPr lang="sv-SE"/>
              <a:t>Skriv text här</a:t>
            </a:r>
          </a:p>
        </p:txBody>
      </p:sp>
      <p:sp>
        <p:nvSpPr>
          <p:cNvPr id="2" name="Rubrik 1">
            <a:extLst>
              <a:ext uri="{FF2B5EF4-FFF2-40B4-BE49-F238E27FC236}">
                <a16:creationId xmlns:a16="http://schemas.microsoft.com/office/drawing/2014/main" id="{855EFB33-DC24-F7E8-3018-41DB11FB6D4E}"/>
              </a:ext>
            </a:extLst>
          </p:cNvPr>
          <p:cNvSpPr>
            <a:spLocks noGrp="1"/>
          </p:cNvSpPr>
          <p:nvPr>
            <p:ph type="ctrTitle" hasCustomPrompt="1"/>
          </p:nvPr>
        </p:nvSpPr>
        <p:spPr>
          <a:xfrm>
            <a:off x="874713" y="873124"/>
            <a:ext cx="9144000" cy="2101973"/>
          </a:xfrm>
          <a:noFill/>
        </p:spPr>
        <p:txBody>
          <a:bodyPr lIns="0" tIns="0" rIns="0" bIns="0" anchor="b">
            <a:noAutofit/>
          </a:bodyPr>
          <a:lstStyle>
            <a:lvl1pPr algn="l">
              <a:defRPr sz="5400">
                <a:solidFill>
                  <a:schemeClr val="tx1"/>
                </a:solidFill>
                <a:latin typeface="+mj-lt"/>
              </a:defRPr>
            </a:lvl1pPr>
          </a:lstStyle>
          <a:p>
            <a:r>
              <a:rPr lang="sv-SE"/>
              <a:t>Klicka här för att lägga till rubrik</a:t>
            </a:r>
          </a:p>
        </p:txBody>
      </p:sp>
      <p:pic>
        <p:nvPicPr>
          <p:cNvPr id="6" name="Bild 5">
            <a:extLst>
              <a:ext uri="{FF2B5EF4-FFF2-40B4-BE49-F238E27FC236}">
                <a16:creationId xmlns:a16="http://schemas.microsoft.com/office/drawing/2014/main" id="{F5FF287F-ADB9-13BD-DDB1-653658143643}"/>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rcRect l="42" r="42"/>
          <a:stretch/>
        </p:blipFill>
        <p:spPr>
          <a:xfrm>
            <a:off x="10776575" y="2961000"/>
            <a:ext cx="935223" cy="936000"/>
          </a:xfrm>
          <a:prstGeom prst="rect">
            <a:avLst/>
          </a:prstGeom>
        </p:spPr>
      </p:pic>
    </p:spTree>
    <p:extLst>
      <p:ext uri="{BB962C8B-B14F-4D97-AF65-F5344CB8AC3E}">
        <p14:creationId xmlns:p14="http://schemas.microsoft.com/office/powerpoint/2010/main" val="3001846542"/>
      </p:ext>
    </p:extLst>
  </p:cSld>
  <p:clrMapOvr>
    <a:masterClrMapping/>
  </p:clrMapOvr>
  <p:extLst>
    <p:ext uri="{DCECCB84-F9BA-43D5-87BE-67443E8EF086}">
      <p15:sldGuideLst xmlns:p15="http://schemas.microsoft.com/office/powerpoint/2012/main"/>
    </p:ext>
  </p:extLst>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p:cSld name="03_Rubrik + underrubrik">
    <p:spTree>
      <p:nvGrpSpPr>
        <p:cNvPr id="1" name=""/>
        <p:cNvGrpSpPr/>
        <p:nvPr/>
      </p:nvGrpSpPr>
      <p:grpSpPr>
        <a:xfrm>
          <a:off x="0" y="0"/>
          <a:ext cx="0" cy="0"/>
          <a:chOff x="0" y="0"/>
          <a:chExt cx="0" cy="0"/>
        </a:xfrm>
      </p:grpSpPr>
      <p:sp>
        <p:nvSpPr>
          <p:cNvPr id="3" name="Rektangel 2">
            <a:extLst>
              <a:ext uri="{FF2B5EF4-FFF2-40B4-BE49-F238E27FC236}">
                <a16:creationId xmlns:a16="http://schemas.microsoft.com/office/drawing/2014/main" id="{BA98754A-6281-725D-A24E-61A3946AD447}"/>
              </a:ext>
            </a:extLst>
          </p:cNvPr>
          <p:cNvSpPr/>
          <p:nvPr/>
        </p:nvSpPr>
        <p:spPr>
          <a:xfrm flipV="1">
            <a:off x="0" y="297"/>
            <a:ext cx="12192000" cy="1723516"/>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sp>
        <p:nvSpPr>
          <p:cNvPr id="2" name="Rubrik 1">
            <a:extLst>
              <a:ext uri="{FF2B5EF4-FFF2-40B4-BE49-F238E27FC236}">
                <a16:creationId xmlns:a16="http://schemas.microsoft.com/office/drawing/2014/main" id="{855EFB33-DC24-F7E8-3018-41DB11FB6D4E}"/>
              </a:ext>
            </a:extLst>
          </p:cNvPr>
          <p:cNvSpPr>
            <a:spLocks noGrp="1"/>
          </p:cNvSpPr>
          <p:nvPr>
            <p:ph type="ctrTitle" hasCustomPrompt="1"/>
          </p:nvPr>
        </p:nvSpPr>
        <p:spPr>
          <a:xfrm>
            <a:off x="874713" y="119971"/>
            <a:ext cx="9144000" cy="1148442"/>
          </a:xfrm>
        </p:spPr>
        <p:txBody>
          <a:bodyPr lIns="0" tIns="0" rIns="0" bIns="0" anchor="b">
            <a:noAutofit/>
          </a:bodyPr>
          <a:lstStyle>
            <a:lvl1pPr algn="l">
              <a:defRPr sz="3600" baseline="0">
                <a:solidFill>
                  <a:schemeClr val="bg1"/>
                </a:solidFill>
                <a:latin typeface="+mj-lt"/>
              </a:defRPr>
            </a:lvl1pPr>
          </a:lstStyle>
          <a:p>
            <a:r>
              <a:rPr lang="sv-SE"/>
              <a:t>Klicka här för att lägga till rubrik</a:t>
            </a:r>
          </a:p>
        </p:txBody>
      </p:sp>
      <p:sp>
        <p:nvSpPr>
          <p:cNvPr id="12" name="Underrubrik 2">
            <a:extLst>
              <a:ext uri="{FF2B5EF4-FFF2-40B4-BE49-F238E27FC236}">
                <a16:creationId xmlns:a16="http://schemas.microsoft.com/office/drawing/2014/main" id="{48EF7481-0BB0-E9FC-29AC-96BEA349FB86}"/>
              </a:ext>
            </a:extLst>
          </p:cNvPr>
          <p:cNvSpPr>
            <a:spLocks noGrp="1"/>
          </p:cNvSpPr>
          <p:nvPr>
            <p:ph type="subTitle" idx="1" hasCustomPrompt="1"/>
          </p:nvPr>
        </p:nvSpPr>
        <p:spPr>
          <a:xfrm>
            <a:off x="874713" y="2179212"/>
            <a:ext cx="9144000" cy="1655233"/>
          </a:xfrm>
        </p:spPr>
        <p:txBody>
          <a:bodyPr lIns="0" tIns="0" rIns="0" bIns="0">
            <a:normAutofit/>
          </a:bodyPr>
          <a:lstStyle>
            <a:lvl1pPr marL="0" indent="0" algn="l">
              <a:buNone/>
              <a:defRPr sz="5400" b="1" i="0">
                <a:solidFill>
                  <a:schemeClr val="tx1"/>
                </a:solidFill>
                <a:latin typeface="+mj-lt"/>
                <a:ea typeface="Roboto Light" panose="02000000000000000000" pitchFamily="2" charset="0"/>
                <a:cs typeface="Roboto Light" panose="02000000000000000000" pitchFamily="2" charset="0"/>
              </a:defRPr>
            </a:lvl1pPr>
            <a:lvl2pPr marL="609585" indent="0" algn="ctr">
              <a:buNone/>
              <a:defRPr sz="2667"/>
            </a:lvl2pPr>
            <a:lvl3pPr marL="1219170" indent="0" algn="ctr">
              <a:buNone/>
              <a:defRPr sz="2400"/>
            </a:lvl3pPr>
            <a:lvl4pPr marL="1828754" indent="0" algn="ctr">
              <a:buNone/>
              <a:defRPr sz="2133"/>
            </a:lvl4pPr>
            <a:lvl5pPr marL="2438339" indent="0" algn="ctr">
              <a:buNone/>
              <a:defRPr sz="2133"/>
            </a:lvl5pPr>
            <a:lvl6pPr marL="3047924" indent="0" algn="ctr">
              <a:buNone/>
              <a:defRPr sz="2133"/>
            </a:lvl6pPr>
            <a:lvl7pPr marL="3657509" indent="0" algn="ctr">
              <a:buNone/>
              <a:defRPr sz="2133"/>
            </a:lvl7pPr>
            <a:lvl8pPr marL="4267093" indent="0" algn="ctr">
              <a:buNone/>
              <a:defRPr sz="2133"/>
            </a:lvl8pPr>
            <a:lvl9pPr marL="4876678" indent="0" algn="ctr">
              <a:buNone/>
              <a:defRPr sz="2133"/>
            </a:lvl9pPr>
          </a:lstStyle>
          <a:p>
            <a:r>
              <a:rPr lang="sv-SE"/>
              <a:t>Klicka här för att lägga till rubrik</a:t>
            </a:r>
          </a:p>
        </p:txBody>
      </p:sp>
      <p:pic>
        <p:nvPicPr>
          <p:cNvPr id="4" name="Bild 3">
            <a:extLst>
              <a:ext uri="{FF2B5EF4-FFF2-40B4-BE49-F238E27FC236}">
                <a16:creationId xmlns:a16="http://schemas.microsoft.com/office/drawing/2014/main" id="{83278B41-BA8D-4787-2A8E-27E78CB08F98}"/>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rcRect l="42" r="42"/>
          <a:stretch/>
        </p:blipFill>
        <p:spPr>
          <a:xfrm>
            <a:off x="10776575" y="1255813"/>
            <a:ext cx="935223" cy="936000"/>
          </a:xfrm>
          <a:prstGeom prst="rect">
            <a:avLst/>
          </a:prstGeom>
        </p:spPr>
      </p:pic>
    </p:spTree>
    <p:extLst>
      <p:ext uri="{BB962C8B-B14F-4D97-AF65-F5344CB8AC3E}">
        <p14:creationId xmlns:p14="http://schemas.microsoft.com/office/powerpoint/2010/main" val="2335595562"/>
      </p:ext>
    </p:extLst>
  </p:cSld>
  <p:clrMapOvr>
    <a:masterClrMapping/>
  </p:clrMapOvr>
  <p:extLst>
    <p:ext uri="{DCECCB84-F9BA-43D5-87BE-67443E8EF086}">
      <p15:sldGuideLst xmlns:p15="http://schemas.microsoft.com/office/powerpoint/2012/main"/>
    </p:ext>
  </p:extLst>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userDrawn="1">
  <p:cSld name="04_Rubrik + text">
    <p:spTree>
      <p:nvGrpSpPr>
        <p:cNvPr id="1" name=""/>
        <p:cNvGrpSpPr/>
        <p:nvPr/>
      </p:nvGrpSpPr>
      <p:grpSpPr>
        <a:xfrm>
          <a:off x="0" y="0"/>
          <a:ext cx="0" cy="0"/>
          <a:chOff x="0" y="0"/>
          <a:chExt cx="0" cy="0"/>
        </a:xfrm>
      </p:grpSpPr>
      <p:sp>
        <p:nvSpPr>
          <p:cNvPr id="3" name="Rektangel 2">
            <a:extLst>
              <a:ext uri="{FF2B5EF4-FFF2-40B4-BE49-F238E27FC236}">
                <a16:creationId xmlns:a16="http://schemas.microsoft.com/office/drawing/2014/main" id="{45D5C29B-8D6B-9FE9-87A9-31FCD336E426}"/>
              </a:ext>
            </a:extLst>
          </p:cNvPr>
          <p:cNvSpPr/>
          <p:nvPr userDrawn="1"/>
        </p:nvSpPr>
        <p:spPr>
          <a:xfrm>
            <a:off x="0" y="5946000"/>
            <a:ext cx="12192000" cy="912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sp>
        <p:nvSpPr>
          <p:cNvPr id="2" name="Platshållare för text 3">
            <a:extLst>
              <a:ext uri="{FF2B5EF4-FFF2-40B4-BE49-F238E27FC236}">
                <a16:creationId xmlns:a16="http://schemas.microsoft.com/office/drawing/2014/main" id="{171D38AA-3E26-A9D1-11AE-980796760538}"/>
              </a:ext>
            </a:extLst>
          </p:cNvPr>
          <p:cNvSpPr>
            <a:spLocks noGrp="1"/>
          </p:cNvSpPr>
          <p:nvPr>
            <p:ph type="body" sz="half" idx="2" hasCustomPrompt="1"/>
          </p:nvPr>
        </p:nvSpPr>
        <p:spPr>
          <a:xfrm>
            <a:off x="874712" y="1440000"/>
            <a:ext cx="9576883" cy="567811"/>
          </a:xfrm>
        </p:spPr>
        <p:txBody>
          <a:bodyPr wrap="square" lIns="0" tIns="288000" rIns="0" bIns="0">
            <a:spAutoFit/>
          </a:bodyPr>
          <a:lstStyle>
            <a:lvl1pPr marL="0" indent="0">
              <a:spcBef>
                <a:spcPts val="0"/>
              </a:spcBef>
              <a:buNone/>
              <a:defRPr sz="1800" b="0" i="0" baseline="0">
                <a:solidFill>
                  <a:schemeClr val="tx1"/>
                </a:solidFill>
                <a:latin typeface="+mn-lt"/>
                <a:ea typeface="Roboto Light" panose="02000000000000000000" pitchFamily="2" charset="0"/>
                <a:cs typeface="Roboto Light" panose="02000000000000000000" pitchFamily="2" charset="0"/>
              </a:defRPr>
            </a:lvl1pPr>
            <a:lvl2pPr marL="609585" indent="0">
              <a:buNone/>
              <a:defRPr sz="1867"/>
            </a:lvl2pPr>
            <a:lvl3pPr marL="1219170" indent="0">
              <a:buNone/>
              <a:defRPr sz="1600"/>
            </a:lvl3pPr>
            <a:lvl4pPr marL="1828754" indent="0">
              <a:buNone/>
              <a:defRPr sz="1333"/>
            </a:lvl4pPr>
            <a:lvl5pPr marL="2438339" indent="0">
              <a:buNone/>
              <a:defRPr sz="1333"/>
            </a:lvl5pPr>
            <a:lvl6pPr marL="3047924" indent="0">
              <a:buNone/>
              <a:defRPr sz="1333"/>
            </a:lvl6pPr>
            <a:lvl7pPr marL="3657509" indent="0">
              <a:buNone/>
              <a:defRPr sz="1333"/>
            </a:lvl7pPr>
            <a:lvl8pPr marL="4267093" indent="0">
              <a:buNone/>
              <a:defRPr sz="1333"/>
            </a:lvl8pPr>
            <a:lvl9pPr marL="4876678" indent="0">
              <a:buNone/>
              <a:defRPr sz="1333"/>
            </a:lvl9pPr>
          </a:lstStyle>
          <a:p>
            <a:pPr lvl="0"/>
            <a:r>
              <a:rPr lang="sv-SE"/>
              <a:t>Skriv text här</a:t>
            </a:r>
          </a:p>
        </p:txBody>
      </p:sp>
      <p:sp>
        <p:nvSpPr>
          <p:cNvPr id="8" name="Rubrik 1">
            <a:extLst>
              <a:ext uri="{FF2B5EF4-FFF2-40B4-BE49-F238E27FC236}">
                <a16:creationId xmlns:a16="http://schemas.microsoft.com/office/drawing/2014/main" id="{FBD8FFB0-3ACD-1827-E72F-EBFA108B52AD}"/>
              </a:ext>
            </a:extLst>
          </p:cNvPr>
          <p:cNvSpPr>
            <a:spLocks noGrp="1"/>
          </p:cNvSpPr>
          <p:nvPr>
            <p:ph type="ctrTitle" hasCustomPrompt="1"/>
          </p:nvPr>
        </p:nvSpPr>
        <p:spPr>
          <a:xfrm>
            <a:off x="874713" y="873125"/>
            <a:ext cx="10464000" cy="553998"/>
          </a:xfrm>
        </p:spPr>
        <p:txBody>
          <a:bodyPr wrap="square" lIns="0" tIns="0" rIns="0" bIns="0" anchor="b">
            <a:spAutoFit/>
          </a:bodyPr>
          <a:lstStyle>
            <a:lvl1pPr algn="l">
              <a:defRPr sz="4000">
                <a:solidFill>
                  <a:schemeClr val="tx1"/>
                </a:solidFill>
                <a:latin typeface="+mj-lt"/>
              </a:defRPr>
            </a:lvl1pPr>
          </a:lstStyle>
          <a:p>
            <a:r>
              <a:rPr lang="sv-SE"/>
              <a:t>Klicka här för att lägga till rubrik</a:t>
            </a:r>
          </a:p>
        </p:txBody>
      </p:sp>
      <p:pic>
        <p:nvPicPr>
          <p:cNvPr id="4" name="Bild 3">
            <a:extLst>
              <a:ext uri="{FF2B5EF4-FFF2-40B4-BE49-F238E27FC236}">
                <a16:creationId xmlns:a16="http://schemas.microsoft.com/office/drawing/2014/main" id="{E82E5BF3-5FFE-BA04-8498-64B7593DE47D}"/>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rcRect l="42" r="42"/>
          <a:stretch/>
        </p:blipFill>
        <p:spPr>
          <a:xfrm>
            <a:off x="10776575" y="5481000"/>
            <a:ext cx="935223" cy="936000"/>
          </a:xfrm>
          <a:prstGeom prst="rect">
            <a:avLst/>
          </a:prstGeom>
        </p:spPr>
      </p:pic>
    </p:spTree>
    <p:extLst>
      <p:ext uri="{BB962C8B-B14F-4D97-AF65-F5344CB8AC3E}">
        <p14:creationId xmlns:p14="http://schemas.microsoft.com/office/powerpoint/2010/main" val="4220220209"/>
      </p:ext>
    </p:extLst>
  </p:cSld>
  <p:clrMapOvr>
    <a:masterClrMapping/>
  </p:clrMapOvr>
  <p:extLst>
    <p:ext uri="{DCECCB84-F9BA-43D5-87BE-67443E8EF086}">
      <p15:sldGuideLst xmlns:p15="http://schemas.microsoft.com/office/powerpoint/2012/main"/>
    </p:ext>
  </p:extLst>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p:cSld name="05_Rubrik + text">
    <p:spTree>
      <p:nvGrpSpPr>
        <p:cNvPr id="1" name=""/>
        <p:cNvGrpSpPr/>
        <p:nvPr/>
      </p:nvGrpSpPr>
      <p:grpSpPr>
        <a:xfrm>
          <a:off x="0" y="0"/>
          <a:ext cx="0" cy="0"/>
          <a:chOff x="0" y="0"/>
          <a:chExt cx="0" cy="0"/>
        </a:xfrm>
      </p:grpSpPr>
      <p:sp>
        <p:nvSpPr>
          <p:cNvPr id="4" name="Rektangel 3">
            <a:extLst>
              <a:ext uri="{FF2B5EF4-FFF2-40B4-BE49-F238E27FC236}">
                <a16:creationId xmlns:a16="http://schemas.microsoft.com/office/drawing/2014/main" id="{93A87B22-DE9F-9B10-1F07-FA1B488CB886}"/>
              </a:ext>
            </a:extLst>
          </p:cNvPr>
          <p:cNvSpPr/>
          <p:nvPr userDrawn="1"/>
        </p:nvSpPr>
        <p:spPr>
          <a:xfrm>
            <a:off x="11244574" y="0"/>
            <a:ext cx="947426"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sp>
        <p:nvSpPr>
          <p:cNvPr id="6" name="Platshållare för text 3">
            <a:extLst>
              <a:ext uri="{FF2B5EF4-FFF2-40B4-BE49-F238E27FC236}">
                <a16:creationId xmlns:a16="http://schemas.microsoft.com/office/drawing/2014/main" id="{AC342BE6-2CF0-1FA7-CD08-E560475C072B}"/>
              </a:ext>
            </a:extLst>
          </p:cNvPr>
          <p:cNvSpPr>
            <a:spLocks noGrp="1"/>
          </p:cNvSpPr>
          <p:nvPr>
            <p:ph type="body" sz="half" idx="2" hasCustomPrompt="1"/>
          </p:nvPr>
        </p:nvSpPr>
        <p:spPr>
          <a:xfrm>
            <a:off x="874712" y="1440000"/>
            <a:ext cx="9576883" cy="567811"/>
          </a:xfrm>
        </p:spPr>
        <p:txBody>
          <a:bodyPr wrap="square" lIns="0" tIns="288000" rIns="0" bIns="0">
            <a:spAutoFit/>
          </a:bodyPr>
          <a:lstStyle>
            <a:lvl1pPr marL="0" indent="0">
              <a:spcBef>
                <a:spcPts val="0"/>
              </a:spcBef>
              <a:buNone/>
              <a:defRPr sz="1800" b="0" i="0" baseline="0">
                <a:solidFill>
                  <a:schemeClr val="tx1"/>
                </a:solidFill>
                <a:latin typeface="+mn-lt"/>
                <a:ea typeface="Roboto Light" panose="02000000000000000000" pitchFamily="2" charset="0"/>
                <a:cs typeface="Roboto Light" panose="02000000000000000000" pitchFamily="2" charset="0"/>
              </a:defRPr>
            </a:lvl1pPr>
            <a:lvl2pPr marL="609585" indent="0">
              <a:buNone/>
              <a:defRPr sz="1867"/>
            </a:lvl2pPr>
            <a:lvl3pPr marL="1219170" indent="0">
              <a:buNone/>
              <a:defRPr sz="1600"/>
            </a:lvl3pPr>
            <a:lvl4pPr marL="1828754" indent="0">
              <a:buNone/>
              <a:defRPr sz="1333"/>
            </a:lvl4pPr>
            <a:lvl5pPr marL="2438339" indent="0">
              <a:buNone/>
              <a:defRPr sz="1333"/>
            </a:lvl5pPr>
            <a:lvl6pPr marL="3047924" indent="0">
              <a:buNone/>
              <a:defRPr sz="1333"/>
            </a:lvl6pPr>
            <a:lvl7pPr marL="3657509" indent="0">
              <a:buNone/>
              <a:defRPr sz="1333"/>
            </a:lvl7pPr>
            <a:lvl8pPr marL="4267093" indent="0">
              <a:buNone/>
              <a:defRPr sz="1333"/>
            </a:lvl8pPr>
            <a:lvl9pPr marL="4876678" indent="0">
              <a:buNone/>
              <a:defRPr sz="1333"/>
            </a:lvl9pPr>
          </a:lstStyle>
          <a:p>
            <a:pPr lvl="0"/>
            <a:r>
              <a:rPr lang="sv-SE"/>
              <a:t>Skriv text här</a:t>
            </a:r>
          </a:p>
        </p:txBody>
      </p:sp>
      <p:sp>
        <p:nvSpPr>
          <p:cNvPr id="8" name="Rubrik 1">
            <a:extLst>
              <a:ext uri="{FF2B5EF4-FFF2-40B4-BE49-F238E27FC236}">
                <a16:creationId xmlns:a16="http://schemas.microsoft.com/office/drawing/2014/main" id="{FBD8FFB0-3ACD-1827-E72F-EBFA108B52AD}"/>
              </a:ext>
            </a:extLst>
          </p:cNvPr>
          <p:cNvSpPr>
            <a:spLocks noGrp="1"/>
          </p:cNvSpPr>
          <p:nvPr>
            <p:ph type="ctrTitle" hasCustomPrompt="1"/>
          </p:nvPr>
        </p:nvSpPr>
        <p:spPr>
          <a:xfrm>
            <a:off x="874713" y="873125"/>
            <a:ext cx="9576883" cy="553998"/>
          </a:xfrm>
        </p:spPr>
        <p:txBody>
          <a:bodyPr wrap="square" lIns="0" tIns="0" rIns="0" bIns="0" anchor="b">
            <a:spAutoFit/>
          </a:bodyPr>
          <a:lstStyle>
            <a:lvl1pPr algn="l">
              <a:defRPr sz="4000">
                <a:solidFill>
                  <a:schemeClr val="tx1"/>
                </a:solidFill>
                <a:latin typeface="+mj-lt"/>
              </a:defRPr>
            </a:lvl1pPr>
          </a:lstStyle>
          <a:p>
            <a:r>
              <a:rPr lang="sv-SE"/>
              <a:t>Klicka här för att lägga till rubrik</a:t>
            </a:r>
          </a:p>
        </p:txBody>
      </p:sp>
      <p:pic>
        <p:nvPicPr>
          <p:cNvPr id="5" name="Bild 4">
            <a:extLst>
              <a:ext uri="{FF2B5EF4-FFF2-40B4-BE49-F238E27FC236}">
                <a16:creationId xmlns:a16="http://schemas.microsoft.com/office/drawing/2014/main" id="{DDB7A8E8-D1D6-E40A-F974-BDAF50050E14}"/>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rcRect l="42" r="42"/>
          <a:stretch/>
        </p:blipFill>
        <p:spPr>
          <a:xfrm>
            <a:off x="10776575" y="5481000"/>
            <a:ext cx="935223" cy="936000"/>
          </a:xfrm>
          <a:prstGeom prst="rect">
            <a:avLst/>
          </a:prstGeom>
        </p:spPr>
      </p:pic>
    </p:spTree>
    <p:extLst>
      <p:ext uri="{BB962C8B-B14F-4D97-AF65-F5344CB8AC3E}">
        <p14:creationId xmlns:p14="http://schemas.microsoft.com/office/powerpoint/2010/main" val="2488770856"/>
      </p:ext>
    </p:extLst>
  </p:cSld>
  <p:clrMapOvr>
    <a:masterClrMapping/>
  </p:clrMapOvr>
  <p:extLst>
    <p:ext uri="{DCECCB84-F9BA-43D5-87BE-67443E8EF086}">
      <p15:sldGuideLst xmlns:p15="http://schemas.microsoft.com/office/powerpoint/2012/main"/>
    </p:ext>
  </p:extLst>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userDrawn="1">
  <p:cSld name="06_Rubrik + text">
    <p:spTree>
      <p:nvGrpSpPr>
        <p:cNvPr id="1" name=""/>
        <p:cNvGrpSpPr/>
        <p:nvPr/>
      </p:nvGrpSpPr>
      <p:grpSpPr>
        <a:xfrm>
          <a:off x="0" y="0"/>
          <a:ext cx="0" cy="0"/>
          <a:chOff x="0" y="0"/>
          <a:chExt cx="0" cy="0"/>
        </a:xfrm>
      </p:grpSpPr>
      <p:sp>
        <p:nvSpPr>
          <p:cNvPr id="4" name="Rektangel 3">
            <a:extLst>
              <a:ext uri="{FF2B5EF4-FFF2-40B4-BE49-F238E27FC236}">
                <a16:creationId xmlns:a16="http://schemas.microsoft.com/office/drawing/2014/main" id="{0A599EA1-B1DC-210B-763D-18E24DE64A3E}"/>
              </a:ext>
            </a:extLst>
          </p:cNvPr>
          <p:cNvSpPr/>
          <p:nvPr userDrawn="1"/>
        </p:nvSpPr>
        <p:spPr>
          <a:xfrm flipH="1">
            <a:off x="0" y="0"/>
            <a:ext cx="11244574"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sp>
        <p:nvSpPr>
          <p:cNvPr id="6" name="Platshållare för text 3">
            <a:extLst>
              <a:ext uri="{FF2B5EF4-FFF2-40B4-BE49-F238E27FC236}">
                <a16:creationId xmlns:a16="http://schemas.microsoft.com/office/drawing/2014/main" id="{AC342BE6-2CF0-1FA7-CD08-E560475C072B}"/>
              </a:ext>
            </a:extLst>
          </p:cNvPr>
          <p:cNvSpPr>
            <a:spLocks noGrp="1"/>
          </p:cNvSpPr>
          <p:nvPr>
            <p:ph type="body" sz="half" idx="2" hasCustomPrompt="1"/>
          </p:nvPr>
        </p:nvSpPr>
        <p:spPr>
          <a:xfrm>
            <a:off x="874800" y="1440000"/>
            <a:ext cx="9576883" cy="567811"/>
          </a:xfrm>
        </p:spPr>
        <p:txBody>
          <a:bodyPr wrap="square" lIns="0" tIns="288000" rIns="0" bIns="0">
            <a:spAutoFit/>
          </a:bodyPr>
          <a:lstStyle>
            <a:lvl1pPr marL="0" indent="0">
              <a:spcBef>
                <a:spcPts val="0"/>
              </a:spcBef>
              <a:buNone/>
              <a:defRPr sz="1800" b="0" i="0" baseline="0">
                <a:solidFill>
                  <a:schemeClr val="bg1"/>
                </a:solidFill>
                <a:latin typeface="+mn-lt"/>
                <a:ea typeface="Roboto Light" panose="02000000000000000000" pitchFamily="2" charset="0"/>
                <a:cs typeface="Roboto Light" panose="02000000000000000000" pitchFamily="2" charset="0"/>
              </a:defRPr>
            </a:lvl1pPr>
            <a:lvl2pPr marL="609585" indent="0">
              <a:buNone/>
              <a:defRPr sz="1867"/>
            </a:lvl2pPr>
            <a:lvl3pPr marL="1219170" indent="0">
              <a:buNone/>
              <a:defRPr sz="1600"/>
            </a:lvl3pPr>
            <a:lvl4pPr marL="1828754" indent="0">
              <a:buNone/>
              <a:defRPr sz="1333"/>
            </a:lvl4pPr>
            <a:lvl5pPr marL="2438339" indent="0">
              <a:buNone/>
              <a:defRPr sz="1333"/>
            </a:lvl5pPr>
            <a:lvl6pPr marL="3047924" indent="0">
              <a:buNone/>
              <a:defRPr sz="1333"/>
            </a:lvl6pPr>
            <a:lvl7pPr marL="3657509" indent="0">
              <a:buNone/>
              <a:defRPr sz="1333"/>
            </a:lvl7pPr>
            <a:lvl8pPr marL="4267093" indent="0">
              <a:buNone/>
              <a:defRPr sz="1333"/>
            </a:lvl8pPr>
            <a:lvl9pPr marL="4876678" indent="0">
              <a:buNone/>
              <a:defRPr sz="1333"/>
            </a:lvl9pPr>
          </a:lstStyle>
          <a:p>
            <a:pPr lvl="0"/>
            <a:r>
              <a:rPr lang="sv-SE"/>
              <a:t>Skriv text här</a:t>
            </a:r>
          </a:p>
        </p:txBody>
      </p:sp>
      <p:sp>
        <p:nvSpPr>
          <p:cNvPr id="8" name="Rubrik 1">
            <a:extLst>
              <a:ext uri="{FF2B5EF4-FFF2-40B4-BE49-F238E27FC236}">
                <a16:creationId xmlns:a16="http://schemas.microsoft.com/office/drawing/2014/main" id="{FBD8FFB0-3ACD-1827-E72F-EBFA108B52AD}"/>
              </a:ext>
            </a:extLst>
          </p:cNvPr>
          <p:cNvSpPr>
            <a:spLocks noGrp="1"/>
          </p:cNvSpPr>
          <p:nvPr>
            <p:ph type="ctrTitle" hasCustomPrompt="1"/>
          </p:nvPr>
        </p:nvSpPr>
        <p:spPr>
          <a:xfrm>
            <a:off x="874800" y="874800"/>
            <a:ext cx="9576883" cy="553998"/>
          </a:xfrm>
        </p:spPr>
        <p:txBody>
          <a:bodyPr wrap="square" lIns="0" tIns="0" rIns="0" bIns="0" anchor="b">
            <a:spAutoFit/>
          </a:bodyPr>
          <a:lstStyle>
            <a:lvl1pPr algn="l">
              <a:defRPr sz="4000">
                <a:solidFill>
                  <a:schemeClr val="bg1"/>
                </a:solidFill>
                <a:latin typeface="+mj-lt"/>
              </a:defRPr>
            </a:lvl1pPr>
          </a:lstStyle>
          <a:p>
            <a:r>
              <a:rPr lang="sv-SE"/>
              <a:t>Klicka här för att lägga till rubrik</a:t>
            </a:r>
          </a:p>
        </p:txBody>
      </p:sp>
      <p:pic>
        <p:nvPicPr>
          <p:cNvPr id="5" name="Bild 4">
            <a:extLst>
              <a:ext uri="{FF2B5EF4-FFF2-40B4-BE49-F238E27FC236}">
                <a16:creationId xmlns:a16="http://schemas.microsoft.com/office/drawing/2014/main" id="{4E3154F4-1945-D2A8-FD78-75D8508B71E7}"/>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rcRect l="42" r="42"/>
          <a:stretch/>
        </p:blipFill>
        <p:spPr>
          <a:xfrm>
            <a:off x="10776575" y="5481000"/>
            <a:ext cx="935223" cy="936000"/>
          </a:xfrm>
          <a:prstGeom prst="rect">
            <a:avLst/>
          </a:prstGeom>
        </p:spPr>
      </p:pic>
    </p:spTree>
    <p:extLst>
      <p:ext uri="{BB962C8B-B14F-4D97-AF65-F5344CB8AC3E}">
        <p14:creationId xmlns:p14="http://schemas.microsoft.com/office/powerpoint/2010/main" val="2368646396"/>
      </p:ext>
    </p:extLst>
  </p:cSld>
  <p:clrMapOvr>
    <a:masterClrMapping/>
  </p:clrMapOvr>
  <p:extLst>
    <p:ext uri="{DCECCB84-F9BA-43D5-87BE-67443E8EF086}">
      <p15:sldGuideLst xmlns:p15="http://schemas.microsoft.com/office/powerpoint/2012/main"/>
    </p:ext>
  </p:extLst>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p:cSld name="07_Rubrik + innehåll två kolumer">
    <p:spTree>
      <p:nvGrpSpPr>
        <p:cNvPr id="1" name=""/>
        <p:cNvGrpSpPr/>
        <p:nvPr/>
      </p:nvGrpSpPr>
      <p:grpSpPr>
        <a:xfrm>
          <a:off x="0" y="0"/>
          <a:ext cx="0" cy="0"/>
          <a:chOff x="0" y="0"/>
          <a:chExt cx="0" cy="0"/>
        </a:xfrm>
      </p:grpSpPr>
      <p:sp>
        <p:nvSpPr>
          <p:cNvPr id="4" name="Rektangel 3">
            <a:extLst>
              <a:ext uri="{FF2B5EF4-FFF2-40B4-BE49-F238E27FC236}">
                <a16:creationId xmlns:a16="http://schemas.microsoft.com/office/drawing/2014/main" id="{BDF78AD4-35D4-E8D7-C95C-0A7F7313D40B}"/>
              </a:ext>
            </a:extLst>
          </p:cNvPr>
          <p:cNvSpPr/>
          <p:nvPr userDrawn="1"/>
        </p:nvSpPr>
        <p:spPr>
          <a:xfrm>
            <a:off x="0" y="5946000"/>
            <a:ext cx="12192000" cy="912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sp>
        <p:nvSpPr>
          <p:cNvPr id="9" name="Platshållare för innehåll 2">
            <a:extLst>
              <a:ext uri="{FF2B5EF4-FFF2-40B4-BE49-F238E27FC236}">
                <a16:creationId xmlns:a16="http://schemas.microsoft.com/office/drawing/2014/main" id="{1700EFE7-4E7C-FBC2-CE68-501C22FB892C}"/>
              </a:ext>
            </a:extLst>
          </p:cNvPr>
          <p:cNvSpPr>
            <a:spLocks noGrp="1"/>
          </p:cNvSpPr>
          <p:nvPr>
            <p:ph idx="11" hasCustomPrompt="1"/>
          </p:nvPr>
        </p:nvSpPr>
        <p:spPr>
          <a:xfrm>
            <a:off x="874713" y="1439999"/>
            <a:ext cx="5156200" cy="3844695"/>
          </a:xfrm>
        </p:spPr>
        <p:txBody>
          <a:bodyPr lIns="0" tIns="288000" rIns="0" bIns="0">
            <a:noAutofit/>
          </a:bodyPr>
          <a:lstStyle>
            <a:lvl1pPr marL="0" indent="0">
              <a:spcBef>
                <a:spcPts val="0"/>
              </a:spcBef>
              <a:buNone/>
              <a:defRPr sz="1800" baseline="0">
                <a:solidFill>
                  <a:schemeClr val="tx1"/>
                </a:solidFill>
                <a:latin typeface="+mn-lt"/>
              </a:defRPr>
            </a:lvl1pPr>
            <a:lvl2pPr marL="609585" indent="0">
              <a:buNone/>
              <a:defRPr sz="1800">
                <a:solidFill>
                  <a:srgbClr val="1A355D"/>
                </a:solidFill>
                <a:latin typeface="+mn-lt"/>
              </a:defRPr>
            </a:lvl2pPr>
            <a:lvl3pPr marL="1219170" indent="0">
              <a:buNone/>
              <a:defRPr sz="1600">
                <a:solidFill>
                  <a:srgbClr val="1A355D"/>
                </a:solidFill>
                <a:latin typeface="+mn-lt"/>
              </a:defRPr>
            </a:lvl3pPr>
            <a:lvl4pPr marL="1828755" indent="0">
              <a:buNone/>
              <a:defRPr sz="1400">
                <a:solidFill>
                  <a:srgbClr val="1A355D"/>
                </a:solidFill>
                <a:latin typeface="+mn-lt"/>
              </a:defRPr>
            </a:lvl4pPr>
            <a:lvl5pPr marL="2438339" indent="0">
              <a:buNone/>
              <a:defRPr sz="1200">
                <a:solidFill>
                  <a:srgbClr val="1A355D"/>
                </a:solidFill>
                <a:latin typeface="+mn-lt"/>
              </a:defRPr>
            </a:lvl5pPr>
            <a:lvl6pPr>
              <a:defRPr sz="2667"/>
            </a:lvl6pPr>
            <a:lvl7pPr>
              <a:defRPr sz="2667"/>
            </a:lvl7pPr>
            <a:lvl8pPr>
              <a:defRPr sz="2667"/>
            </a:lvl8pPr>
            <a:lvl9pPr>
              <a:defRPr sz="2667"/>
            </a:lvl9pPr>
          </a:lstStyle>
          <a:p>
            <a:pPr lvl="0"/>
            <a:r>
              <a:rPr lang="sv-SE"/>
              <a:t>Skriv text här eller klicka på ikoner för att lägga till innehåll</a:t>
            </a:r>
          </a:p>
        </p:txBody>
      </p:sp>
      <p:sp>
        <p:nvSpPr>
          <p:cNvPr id="5" name="Platshållare för innehåll 2">
            <a:extLst>
              <a:ext uri="{FF2B5EF4-FFF2-40B4-BE49-F238E27FC236}">
                <a16:creationId xmlns:a16="http://schemas.microsoft.com/office/drawing/2014/main" id="{14A36A99-13BE-93FD-5BA3-10CCED865B33}"/>
              </a:ext>
            </a:extLst>
          </p:cNvPr>
          <p:cNvSpPr>
            <a:spLocks noGrp="1"/>
          </p:cNvSpPr>
          <p:nvPr>
            <p:ph idx="12" hasCustomPrompt="1"/>
          </p:nvPr>
        </p:nvSpPr>
        <p:spPr>
          <a:xfrm>
            <a:off x="6234113" y="1440000"/>
            <a:ext cx="5156200" cy="3844694"/>
          </a:xfrm>
        </p:spPr>
        <p:txBody>
          <a:bodyPr lIns="0" tIns="288000" rIns="0">
            <a:noAutofit/>
          </a:bodyPr>
          <a:lstStyle>
            <a:lvl1pPr marL="0" indent="0">
              <a:spcBef>
                <a:spcPts val="0"/>
              </a:spcBef>
              <a:buNone/>
              <a:defRPr sz="1800">
                <a:solidFill>
                  <a:schemeClr val="tx1"/>
                </a:solidFill>
                <a:latin typeface="+mn-lt"/>
              </a:defRPr>
            </a:lvl1pPr>
            <a:lvl2pPr marL="609585" indent="0">
              <a:spcBef>
                <a:spcPts val="0"/>
              </a:spcBef>
              <a:buNone/>
              <a:defRPr sz="1800">
                <a:solidFill>
                  <a:schemeClr val="tx1"/>
                </a:solidFill>
                <a:latin typeface="+mn-lt"/>
              </a:defRPr>
            </a:lvl2pPr>
            <a:lvl3pPr marL="1219170" indent="0">
              <a:buNone/>
              <a:defRPr sz="1600">
                <a:solidFill>
                  <a:srgbClr val="1A355D"/>
                </a:solidFill>
                <a:latin typeface="+mn-lt"/>
              </a:defRPr>
            </a:lvl3pPr>
            <a:lvl4pPr marL="1828755" indent="0">
              <a:buNone/>
              <a:defRPr sz="1400">
                <a:solidFill>
                  <a:srgbClr val="1A355D"/>
                </a:solidFill>
                <a:latin typeface="+mn-lt"/>
              </a:defRPr>
            </a:lvl4pPr>
            <a:lvl5pPr marL="2438339" indent="0">
              <a:buNone/>
              <a:defRPr sz="1200">
                <a:solidFill>
                  <a:srgbClr val="1A355D"/>
                </a:solidFill>
                <a:latin typeface="+mn-lt"/>
              </a:defRPr>
            </a:lvl5pPr>
            <a:lvl6pPr>
              <a:defRPr sz="2667"/>
            </a:lvl6pPr>
            <a:lvl7pPr>
              <a:defRPr sz="2667"/>
            </a:lvl7pPr>
            <a:lvl8pPr>
              <a:defRPr sz="2667"/>
            </a:lvl8pPr>
            <a:lvl9pPr>
              <a:defRPr sz="2667"/>
            </a:lvl9pPr>
          </a:lstStyle>
          <a:p>
            <a:pPr lvl="0"/>
            <a:r>
              <a:rPr lang="sv-SE"/>
              <a:t>Skriv text här eller klicka på ikoner för att lägga till innehåll</a:t>
            </a:r>
          </a:p>
          <a:p>
            <a:pPr lvl="1"/>
            <a:endParaRPr lang="sv-SE"/>
          </a:p>
        </p:txBody>
      </p:sp>
      <p:sp>
        <p:nvSpPr>
          <p:cNvPr id="2" name="Rubrik 1">
            <a:extLst>
              <a:ext uri="{FF2B5EF4-FFF2-40B4-BE49-F238E27FC236}">
                <a16:creationId xmlns:a16="http://schemas.microsoft.com/office/drawing/2014/main" id="{386754E6-803D-E2B7-1484-3BE9BC673641}"/>
              </a:ext>
            </a:extLst>
          </p:cNvPr>
          <p:cNvSpPr>
            <a:spLocks noGrp="1"/>
          </p:cNvSpPr>
          <p:nvPr>
            <p:ph type="title" hasCustomPrompt="1"/>
          </p:nvPr>
        </p:nvSpPr>
        <p:spPr>
          <a:xfrm>
            <a:off x="874713" y="873125"/>
            <a:ext cx="10515600" cy="553998"/>
          </a:xfrm>
        </p:spPr>
        <p:txBody>
          <a:bodyPr lIns="0" tIns="0" rIns="0" bIns="0" anchor="b" anchorCtr="0">
            <a:spAutoFit/>
          </a:bodyPr>
          <a:lstStyle>
            <a:lvl1pPr>
              <a:defRPr sz="4000">
                <a:solidFill>
                  <a:schemeClr val="tx1"/>
                </a:solidFill>
              </a:defRPr>
            </a:lvl1pPr>
          </a:lstStyle>
          <a:p>
            <a:r>
              <a:rPr lang="sv-SE"/>
              <a:t>Klicka här för att lägga till rubrik</a:t>
            </a:r>
          </a:p>
        </p:txBody>
      </p:sp>
      <p:pic>
        <p:nvPicPr>
          <p:cNvPr id="3" name="Bild 2">
            <a:extLst>
              <a:ext uri="{FF2B5EF4-FFF2-40B4-BE49-F238E27FC236}">
                <a16:creationId xmlns:a16="http://schemas.microsoft.com/office/drawing/2014/main" id="{D772C41B-122A-BDF8-383E-3F30EF85458E}"/>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rcRect l="42" r="42"/>
          <a:stretch/>
        </p:blipFill>
        <p:spPr>
          <a:xfrm>
            <a:off x="10776575" y="5481000"/>
            <a:ext cx="935223" cy="936000"/>
          </a:xfrm>
          <a:prstGeom prst="rect">
            <a:avLst/>
          </a:prstGeom>
        </p:spPr>
      </p:pic>
    </p:spTree>
    <p:extLst>
      <p:ext uri="{BB962C8B-B14F-4D97-AF65-F5344CB8AC3E}">
        <p14:creationId xmlns:p14="http://schemas.microsoft.com/office/powerpoint/2010/main" val="2698873758"/>
      </p:ext>
    </p:extLst>
  </p:cSld>
  <p:clrMapOvr>
    <a:masterClrMapping/>
  </p:clrMapOvr>
  <p:extLst>
    <p:ext uri="{DCECCB84-F9BA-43D5-87BE-67443E8EF086}">
      <p15:sldGuideLst xmlns:p15="http://schemas.microsoft.com/office/powerpoint/2012/main"/>
    </p:ext>
  </p:extLst>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userDrawn="1">
  <p:cSld name="08_Text + innehåll (utan logga)">
    <p:spTree>
      <p:nvGrpSpPr>
        <p:cNvPr id="1" name=""/>
        <p:cNvGrpSpPr/>
        <p:nvPr/>
      </p:nvGrpSpPr>
      <p:grpSpPr>
        <a:xfrm>
          <a:off x="0" y="0"/>
          <a:ext cx="0" cy="0"/>
          <a:chOff x="0" y="0"/>
          <a:chExt cx="0" cy="0"/>
        </a:xfrm>
      </p:grpSpPr>
      <p:sp>
        <p:nvSpPr>
          <p:cNvPr id="4" name="Platshållare för innehåll 3">
            <a:extLst>
              <a:ext uri="{FF2B5EF4-FFF2-40B4-BE49-F238E27FC236}">
                <a16:creationId xmlns:a16="http://schemas.microsoft.com/office/drawing/2014/main" id="{9F3A04A9-3134-D1B6-C8D9-A08B9CCAF906}"/>
              </a:ext>
            </a:extLst>
          </p:cNvPr>
          <p:cNvSpPr>
            <a:spLocks noGrp="1"/>
          </p:cNvSpPr>
          <p:nvPr>
            <p:ph sz="quarter" idx="10" hasCustomPrompt="1"/>
          </p:nvPr>
        </p:nvSpPr>
        <p:spPr>
          <a:xfrm>
            <a:off x="6096000" y="0"/>
            <a:ext cx="6096000" cy="6858000"/>
          </a:xfrm>
        </p:spPr>
        <p:txBody>
          <a:bodyPr lIns="0" tIns="864000" rIns="0">
            <a:normAutofit/>
          </a:bodyPr>
          <a:lstStyle>
            <a:lvl1pPr marL="0" indent="0" algn="ctr">
              <a:buNone/>
              <a:defRPr sz="3200">
                <a:latin typeface="+mj-lt"/>
              </a:defRPr>
            </a:lvl1pPr>
          </a:lstStyle>
          <a:p>
            <a:r>
              <a:rPr lang="sv-SE"/>
              <a:t>Klicka på ikonen för att </a:t>
            </a:r>
            <a:br>
              <a:rPr lang="sv-SE"/>
            </a:br>
            <a:r>
              <a:rPr lang="sv-SE"/>
              <a:t>lägga till innehåll</a:t>
            </a:r>
          </a:p>
        </p:txBody>
      </p:sp>
      <p:sp>
        <p:nvSpPr>
          <p:cNvPr id="5" name="Platshållare för text 3">
            <a:extLst>
              <a:ext uri="{FF2B5EF4-FFF2-40B4-BE49-F238E27FC236}">
                <a16:creationId xmlns:a16="http://schemas.microsoft.com/office/drawing/2014/main" id="{FD69B06A-4B17-03D9-CA72-8B82309E6747}"/>
              </a:ext>
            </a:extLst>
          </p:cNvPr>
          <p:cNvSpPr>
            <a:spLocks noGrp="1"/>
          </p:cNvSpPr>
          <p:nvPr>
            <p:ph type="body" sz="half" idx="2" hasCustomPrompt="1"/>
          </p:nvPr>
        </p:nvSpPr>
        <p:spPr>
          <a:xfrm>
            <a:off x="874800" y="1980000"/>
            <a:ext cx="4419200" cy="567811"/>
          </a:xfrm>
        </p:spPr>
        <p:txBody>
          <a:bodyPr wrap="square" lIns="0" tIns="288000" rIns="0" bIns="0">
            <a:spAutoFit/>
          </a:bodyPr>
          <a:lstStyle>
            <a:lvl1pPr marL="0" indent="0">
              <a:spcBef>
                <a:spcPts val="0"/>
              </a:spcBef>
              <a:buNone/>
              <a:defRPr sz="1800" b="0" i="0">
                <a:solidFill>
                  <a:schemeClr val="tx1"/>
                </a:solidFill>
                <a:latin typeface="+mn-lt"/>
                <a:ea typeface="Roboto Light" panose="02000000000000000000" pitchFamily="2" charset="0"/>
                <a:cs typeface="Roboto Light" panose="02000000000000000000" pitchFamily="2" charset="0"/>
              </a:defRPr>
            </a:lvl1pPr>
            <a:lvl2pPr marL="609585" indent="0">
              <a:buNone/>
              <a:defRPr sz="1867"/>
            </a:lvl2pPr>
            <a:lvl3pPr marL="1219170" indent="0">
              <a:buNone/>
              <a:defRPr sz="1600"/>
            </a:lvl3pPr>
            <a:lvl4pPr marL="1828754" indent="0">
              <a:buNone/>
              <a:defRPr sz="1333"/>
            </a:lvl4pPr>
            <a:lvl5pPr marL="2438339" indent="0">
              <a:buNone/>
              <a:defRPr sz="1333"/>
            </a:lvl5pPr>
            <a:lvl6pPr marL="3047924" indent="0">
              <a:buNone/>
              <a:defRPr sz="1333"/>
            </a:lvl6pPr>
            <a:lvl7pPr marL="3657509" indent="0">
              <a:buNone/>
              <a:defRPr sz="1333"/>
            </a:lvl7pPr>
            <a:lvl8pPr marL="4267093" indent="0">
              <a:buNone/>
              <a:defRPr sz="1333"/>
            </a:lvl8pPr>
            <a:lvl9pPr marL="4876678" indent="0">
              <a:buNone/>
              <a:defRPr sz="1333"/>
            </a:lvl9pPr>
          </a:lstStyle>
          <a:p>
            <a:pPr lvl="0"/>
            <a:r>
              <a:rPr lang="sv-SE"/>
              <a:t>Skriv text här</a:t>
            </a:r>
          </a:p>
        </p:txBody>
      </p:sp>
      <p:sp>
        <p:nvSpPr>
          <p:cNvPr id="8" name="Rubrik 1">
            <a:extLst>
              <a:ext uri="{FF2B5EF4-FFF2-40B4-BE49-F238E27FC236}">
                <a16:creationId xmlns:a16="http://schemas.microsoft.com/office/drawing/2014/main" id="{FBD8FFB0-3ACD-1827-E72F-EBFA108B52AD}"/>
              </a:ext>
            </a:extLst>
          </p:cNvPr>
          <p:cNvSpPr>
            <a:spLocks noGrp="1"/>
          </p:cNvSpPr>
          <p:nvPr>
            <p:ph type="ctrTitle" hasCustomPrompt="1"/>
          </p:nvPr>
        </p:nvSpPr>
        <p:spPr>
          <a:xfrm>
            <a:off x="874713" y="873125"/>
            <a:ext cx="4419200" cy="1107996"/>
          </a:xfrm>
        </p:spPr>
        <p:txBody>
          <a:bodyPr wrap="square" lIns="0" tIns="0" rIns="0" bIns="0" anchor="t" anchorCtr="0">
            <a:spAutoFit/>
          </a:bodyPr>
          <a:lstStyle>
            <a:lvl1pPr algn="l">
              <a:defRPr sz="4000" baseline="0">
                <a:solidFill>
                  <a:schemeClr val="tx1"/>
                </a:solidFill>
                <a:latin typeface="+mj-lt"/>
              </a:defRPr>
            </a:lvl1pPr>
          </a:lstStyle>
          <a:p>
            <a:r>
              <a:rPr lang="sv-SE"/>
              <a:t>Klicka här för att lägga till rubrik</a:t>
            </a:r>
          </a:p>
        </p:txBody>
      </p:sp>
    </p:spTree>
    <p:extLst>
      <p:ext uri="{BB962C8B-B14F-4D97-AF65-F5344CB8AC3E}">
        <p14:creationId xmlns:p14="http://schemas.microsoft.com/office/powerpoint/2010/main" val="3296109179"/>
      </p:ext>
    </p:extLst>
  </p:cSld>
  <p:clrMapOvr>
    <a:masterClrMapping/>
  </p:clrMapOvr>
  <p:extLst>
    <p:ext uri="{DCECCB84-F9BA-43D5-87BE-67443E8EF086}">
      <p15:sldGuideLst xmlns:p15="http://schemas.microsoft.com/office/powerpoint/2012/main"/>
    </p:ext>
  </p:extLst>
</p:sldLayout>
</file>

<file path=ppt/slideLayouts/slideLayout45.xml><?xml version="1.0" encoding="utf-8"?>
<p:sldLayout xmlns:a="http://schemas.openxmlformats.org/drawingml/2006/main" xmlns:r="http://schemas.openxmlformats.org/officeDocument/2006/relationships" xmlns:p="http://schemas.openxmlformats.org/presentationml/2006/main" preserve="1" userDrawn="1">
  <p:cSld name="09_Text + innehåll (utan logga)">
    <p:spTree>
      <p:nvGrpSpPr>
        <p:cNvPr id="1" name=""/>
        <p:cNvGrpSpPr/>
        <p:nvPr/>
      </p:nvGrpSpPr>
      <p:grpSpPr>
        <a:xfrm>
          <a:off x="0" y="0"/>
          <a:ext cx="0" cy="0"/>
          <a:chOff x="0" y="0"/>
          <a:chExt cx="0" cy="0"/>
        </a:xfrm>
      </p:grpSpPr>
      <p:sp>
        <p:nvSpPr>
          <p:cNvPr id="2" name="Rektangel 1">
            <a:extLst>
              <a:ext uri="{FF2B5EF4-FFF2-40B4-BE49-F238E27FC236}">
                <a16:creationId xmlns:a16="http://schemas.microsoft.com/office/drawing/2014/main" id="{B35A1799-D67C-D435-3AC2-EACAA8720E22}"/>
              </a:ext>
            </a:extLst>
          </p:cNvPr>
          <p:cNvSpPr/>
          <p:nvPr userDrawn="1"/>
        </p:nvSpPr>
        <p:spPr>
          <a:xfrm>
            <a:off x="-319" y="0"/>
            <a:ext cx="6096000"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sp>
        <p:nvSpPr>
          <p:cNvPr id="4" name="Platshållare för innehåll 3">
            <a:extLst>
              <a:ext uri="{FF2B5EF4-FFF2-40B4-BE49-F238E27FC236}">
                <a16:creationId xmlns:a16="http://schemas.microsoft.com/office/drawing/2014/main" id="{8A2B3514-237F-0697-A155-DCEC4876CDCE}"/>
              </a:ext>
            </a:extLst>
          </p:cNvPr>
          <p:cNvSpPr>
            <a:spLocks noGrp="1"/>
          </p:cNvSpPr>
          <p:nvPr>
            <p:ph sz="quarter" idx="10" hasCustomPrompt="1"/>
          </p:nvPr>
        </p:nvSpPr>
        <p:spPr>
          <a:xfrm>
            <a:off x="6096000" y="0"/>
            <a:ext cx="6096000" cy="6858000"/>
          </a:xfrm>
        </p:spPr>
        <p:txBody>
          <a:bodyPr lIns="0" tIns="864000" rIns="0">
            <a:normAutofit/>
          </a:bodyPr>
          <a:lstStyle>
            <a:lvl1pPr marL="0" indent="0" algn="ctr">
              <a:buNone/>
              <a:defRPr sz="3200">
                <a:latin typeface="+mj-lt"/>
              </a:defRPr>
            </a:lvl1pPr>
          </a:lstStyle>
          <a:p>
            <a:r>
              <a:rPr lang="sv-SE"/>
              <a:t>Klicka på ikonen för att </a:t>
            </a:r>
            <a:br>
              <a:rPr lang="sv-SE"/>
            </a:br>
            <a:r>
              <a:rPr lang="sv-SE"/>
              <a:t>lägga till innehåll</a:t>
            </a:r>
          </a:p>
        </p:txBody>
      </p:sp>
      <p:sp>
        <p:nvSpPr>
          <p:cNvPr id="7" name="Platshållare för text 3">
            <a:extLst>
              <a:ext uri="{FF2B5EF4-FFF2-40B4-BE49-F238E27FC236}">
                <a16:creationId xmlns:a16="http://schemas.microsoft.com/office/drawing/2014/main" id="{FC4945DA-52FD-AEDD-5369-032D67D1ECA0}"/>
              </a:ext>
            </a:extLst>
          </p:cNvPr>
          <p:cNvSpPr>
            <a:spLocks noGrp="1"/>
          </p:cNvSpPr>
          <p:nvPr>
            <p:ph type="body" sz="half" idx="2" hasCustomPrompt="1"/>
          </p:nvPr>
        </p:nvSpPr>
        <p:spPr>
          <a:xfrm>
            <a:off x="874800" y="1980000"/>
            <a:ext cx="4419200" cy="567811"/>
          </a:xfrm>
        </p:spPr>
        <p:txBody>
          <a:bodyPr wrap="square" lIns="0" tIns="288000" rIns="0" bIns="0">
            <a:spAutoFit/>
          </a:bodyPr>
          <a:lstStyle>
            <a:lvl1pPr marL="0" indent="0">
              <a:spcBef>
                <a:spcPts val="0"/>
              </a:spcBef>
              <a:buNone/>
              <a:defRPr sz="1800" b="0" i="0">
                <a:solidFill>
                  <a:schemeClr val="bg1"/>
                </a:solidFill>
                <a:latin typeface="+mn-lt"/>
                <a:ea typeface="Roboto Light" panose="02000000000000000000" pitchFamily="2" charset="0"/>
                <a:cs typeface="Roboto Light" panose="02000000000000000000" pitchFamily="2" charset="0"/>
              </a:defRPr>
            </a:lvl1pPr>
            <a:lvl2pPr marL="609585" indent="0">
              <a:buNone/>
              <a:defRPr sz="1867"/>
            </a:lvl2pPr>
            <a:lvl3pPr marL="1219170" indent="0">
              <a:buNone/>
              <a:defRPr sz="1600"/>
            </a:lvl3pPr>
            <a:lvl4pPr marL="1828754" indent="0">
              <a:buNone/>
              <a:defRPr sz="1333"/>
            </a:lvl4pPr>
            <a:lvl5pPr marL="2438339" indent="0">
              <a:buNone/>
              <a:defRPr sz="1333"/>
            </a:lvl5pPr>
            <a:lvl6pPr marL="3047924" indent="0">
              <a:buNone/>
              <a:defRPr sz="1333"/>
            </a:lvl6pPr>
            <a:lvl7pPr marL="3657509" indent="0">
              <a:buNone/>
              <a:defRPr sz="1333"/>
            </a:lvl7pPr>
            <a:lvl8pPr marL="4267093" indent="0">
              <a:buNone/>
              <a:defRPr sz="1333"/>
            </a:lvl8pPr>
            <a:lvl9pPr marL="4876678" indent="0">
              <a:buNone/>
              <a:defRPr sz="1333"/>
            </a:lvl9pPr>
          </a:lstStyle>
          <a:p>
            <a:pPr lvl="0"/>
            <a:r>
              <a:rPr lang="sv-SE"/>
              <a:t>Skriv text här</a:t>
            </a:r>
          </a:p>
        </p:txBody>
      </p:sp>
      <p:sp>
        <p:nvSpPr>
          <p:cNvPr id="6" name="Rubrik 1">
            <a:extLst>
              <a:ext uri="{FF2B5EF4-FFF2-40B4-BE49-F238E27FC236}">
                <a16:creationId xmlns:a16="http://schemas.microsoft.com/office/drawing/2014/main" id="{5CDECC02-16EE-9F1F-E5A4-5A12EF3DE244}"/>
              </a:ext>
            </a:extLst>
          </p:cNvPr>
          <p:cNvSpPr>
            <a:spLocks noGrp="1"/>
          </p:cNvSpPr>
          <p:nvPr>
            <p:ph type="ctrTitle" hasCustomPrompt="1"/>
          </p:nvPr>
        </p:nvSpPr>
        <p:spPr>
          <a:xfrm>
            <a:off x="874713" y="873125"/>
            <a:ext cx="4419200" cy="1107996"/>
          </a:xfrm>
        </p:spPr>
        <p:txBody>
          <a:bodyPr wrap="square" lIns="0" tIns="0" rIns="0" bIns="0" anchor="t" anchorCtr="0">
            <a:spAutoFit/>
          </a:bodyPr>
          <a:lstStyle>
            <a:lvl1pPr algn="l">
              <a:defRPr sz="4000" baseline="0">
                <a:solidFill>
                  <a:schemeClr val="bg1"/>
                </a:solidFill>
                <a:latin typeface="+mj-lt"/>
              </a:defRPr>
            </a:lvl1pPr>
          </a:lstStyle>
          <a:p>
            <a:r>
              <a:rPr lang="sv-SE"/>
              <a:t>Klicka här för att lägga till rubrik</a:t>
            </a:r>
          </a:p>
        </p:txBody>
      </p:sp>
    </p:spTree>
    <p:extLst>
      <p:ext uri="{BB962C8B-B14F-4D97-AF65-F5344CB8AC3E}">
        <p14:creationId xmlns:p14="http://schemas.microsoft.com/office/powerpoint/2010/main" val="2105130876"/>
      </p:ext>
    </p:extLst>
  </p:cSld>
  <p:clrMapOvr>
    <a:masterClrMapping/>
  </p:clrMapOvr>
  <p:extLst>
    <p:ext uri="{DCECCB84-F9BA-43D5-87BE-67443E8EF086}">
      <p15:sldGuideLst xmlns:p15="http://schemas.microsoft.com/office/powerpoint/2012/main"/>
    </p:ext>
  </p:extLst>
</p:sldLayout>
</file>

<file path=ppt/slideLayouts/slideLayout46.xml><?xml version="1.0" encoding="utf-8"?>
<p:sldLayout xmlns:a="http://schemas.openxmlformats.org/drawingml/2006/main" xmlns:r="http://schemas.openxmlformats.org/officeDocument/2006/relationships" xmlns:p="http://schemas.openxmlformats.org/presentationml/2006/main" preserve="1" userDrawn="1">
  <p:cSld name="10_Text + bild med logga">
    <p:spTree>
      <p:nvGrpSpPr>
        <p:cNvPr id="1" name=""/>
        <p:cNvGrpSpPr/>
        <p:nvPr/>
      </p:nvGrpSpPr>
      <p:grpSpPr>
        <a:xfrm>
          <a:off x="0" y="0"/>
          <a:ext cx="0" cy="0"/>
          <a:chOff x="0" y="0"/>
          <a:chExt cx="0" cy="0"/>
        </a:xfrm>
      </p:grpSpPr>
      <p:sp>
        <p:nvSpPr>
          <p:cNvPr id="2" name="Rektangel 1">
            <a:extLst>
              <a:ext uri="{FF2B5EF4-FFF2-40B4-BE49-F238E27FC236}">
                <a16:creationId xmlns:a16="http://schemas.microsoft.com/office/drawing/2014/main" id="{596700E7-B5FD-F003-E51B-BD4DAAE8FE55}"/>
              </a:ext>
            </a:extLst>
          </p:cNvPr>
          <p:cNvSpPr/>
          <p:nvPr userDrawn="1"/>
        </p:nvSpPr>
        <p:spPr>
          <a:xfrm>
            <a:off x="10768800" y="5472000"/>
            <a:ext cx="954000" cy="954000"/>
          </a:xfrm>
          <a:prstGeom prst="rect">
            <a:avLst/>
          </a:prstGeom>
          <a:solidFill>
            <a:srgbClr val="F742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sp>
        <p:nvSpPr>
          <p:cNvPr id="8" name="Rektangel 7">
            <a:extLst>
              <a:ext uri="{FF2B5EF4-FFF2-40B4-BE49-F238E27FC236}">
                <a16:creationId xmlns:a16="http://schemas.microsoft.com/office/drawing/2014/main" id="{470A3FFE-1230-2190-C9A3-47CA7650CE5A}"/>
              </a:ext>
            </a:extLst>
          </p:cNvPr>
          <p:cNvSpPr/>
          <p:nvPr userDrawn="1"/>
        </p:nvSpPr>
        <p:spPr>
          <a:xfrm>
            <a:off x="0" y="5946000"/>
            <a:ext cx="12192000" cy="912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sp>
        <p:nvSpPr>
          <p:cNvPr id="16" name="Platshållare för text 3">
            <a:extLst>
              <a:ext uri="{FF2B5EF4-FFF2-40B4-BE49-F238E27FC236}">
                <a16:creationId xmlns:a16="http://schemas.microsoft.com/office/drawing/2014/main" id="{2ABEF250-1171-616D-83AF-6E405C27A4D6}"/>
              </a:ext>
            </a:extLst>
          </p:cNvPr>
          <p:cNvSpPr>
            <a:spLocks noGrp="1"/>
          </p:cNvSpPr>
          <p:nvPr>
            <p:ph type="body" sz="half" idx="2" hasCustomPrompt="1"/>
          </p:nvPr>
        </p:nvSpPr>
        <p:spPr>
          <a:xfrm>
            <a:off x="874800" y="1980000"/>
            <a:ext cx="4419200" cy="567811"/>
          </a:xfrm>
        </p:spPr>
        <p:txBody>
          <a:bodyPr wrap="square" lIns="0" tIns="288000" rIns="0" bIns="0">
            <a:spAutoFit/>
          </a:bodyPr>
          <a:lstStyle>
            <a:lvl1pPr marL="0" indent="0">
              <a:spcBef>
                <a:spcPts val="0"/>
              </a:spcBef>
              <a:buNone/>
              <a:defRPr sz="1800" b="0" i="0">
                <a:solidFill>
                  <a:schemeClr val="tx1"/>
                </a:solidFill>
                <a:latin typeface="+mn-lt"/>
                <a:ea typeface="Roboto Light" panose="02000000000000000000" pitchFamily="2" charset="0"/>
                <a:cs typeface="Roboto Light" panose="02000000000000000000" pitchFamily="2" charset="0"/>
              </a:defRPr>
            </a:lvl1pPr>
            <a:lvl2pPr marL="609585" indent="0">
              <a:buNone/>
              <a:defRPr sz="1867"/>
            </a:lvl2pPr>
            <a:lvl3pPr marL="1219170" indent="0">
              <a:buNone/>
              <a:defRPr sz="1600"/>
            </a:lvl3pPr>
            <a:lvl4pPr marL="1828754" indent="0">
              <a:buNone/>
              <a:defRPr sz="1333"/>
            </a:lvl4pPr>
            <a:lvl5pPr marL="2438339" indent="0">
              <a:buNone/>
              <a:defRPr sz="1333"/>
            </a:lvl5pPr>
            <a:lvl6pPr marL="3047924" indent="0">
              <a:buNone/>
              <a:defRPr sz="1333"/>
            </a:lvl6pPr>
            <a:lvl7pPr marL="3657509" indent="0">
              <a:buNone/>
              <a:defRPr sz="1333"/>
            </a:lvl7pPr>
            <a:lvl8pPr marL="4267093" indent="0">
              <a:buNone/>
              <a:defRPr sz="1333"/>
            </a:lvl8pPr>
            <a:lvl9pPr marL="4876678" indent="0">
              <a:buNone/>
              <a:defRPr sz="1333"/>
            </a:lvl9pPr>
          </a:lstStyle>
          <a:p>
            <a:pPr lvl="0"/>
            <a:r>
              <a:rPr lang="sv-SE"/>
              <a:t>Skriv text här</a:t>
            </a:r>
          </a:p>
        </p:txBody>
      </p:sp>
      <p:sp>
        <p:nvSpPr>
          <p:cNvPr id="15" name="Rubrik 1">
            <a:extLst>
              <a:ext uri="{FF2B5EF4-FFF2-40B4-BE49-F238E27FC236}">
                <a16:creationId xmlns:a16="http://schemas.microsoft.com/office/drawing/2014/main" id="{2AEEFA42-1033-709D-1730-0E4CF38D3126}"/>
              </a:ext>
            </a:extLst>
          </p:cNvPr>
          <p:cNvSpPr>
            <a:spLocks noGrp="1"/>
          </p:cNvSpPr>
          <p:nvPr>
            <p:ph type="ctrTitle" hasCustomPrompt="1"/>
          </p:nvPr>
        </p:nvSpPr>
        <p:spPr>
          <a:xfrm>
            <a:off x="874713" y="873125"/>
            <a:ext cx="4419200" cy="1107996"/>
          </a:xfrm>
        </p:spPr>
        <p:txBody>
          <a:bodyPr wrap="square" lIns="0" tIns="0" rIns="0" bIns="0" anchor="t" anchorCtr="0">
            <a:spAutoFit/>
          </a:bodyPr>
          <a:lstStyle>
            <a:lvl1pPr algn="l">
              <a:defRPr sz="4000" baseline="0">
                <a:solidFill>
                  <a:schemeClr val="tx1"/>
                </a:solidFill>
                <a:latin typeface="+mj-lt"/>
              </a:defRPr>
            </a:lvl1pPr>
          </a:lstStyle>
          <a:p>
            <a:r>
              <a:rPr lang="sv-SE"/>
              <a:t>Klicka här för att lägga till rubrik</a:t>
            </a:r>
          </a:p>
        </p:txBody>
      </p:sp>
      <p:pic>
        <p:nvPicPr>
          <p:cNvPr id="9" name="Bild 8">
            <a:extLst>
              <a:ext uri="{FF2B5EF4-FFF2-40B4-BE49-F238E27FC236}">
                <a16:creationId xmlns:a16="http://schemas.microsoft.com/office/drawing/2014/main" id="{0970BD7F-8BB4-23C6-C385-2B7522D5AE26}"/>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rcRect l="42" r="42"/>
          <a:stretch/>
        </p:blipFill>
        <p:spPr>
          <a:xfrm>
            <a:off x="10776575" y="5481000"/>
            <a:ext cx="935223" cy="936000"/>
          </a:xfrm>
          <a:prstGeom prst="rect">
            <a:avLst/>
          </a:prstGeom>
        </p:spPr>
      </p:pic>
      <p:sp>
        <p:nvSpPr>
          <p:cNvPr id="18" name="Platshållare för bild 17">
            <a:extLst>
              <a:ext uri="{FF2B5EF4-FFF2-40B4-BE49-F238E27FC236}">
                <a16:creationId xmlns:a16="http://schemas.microsoft.com/office/drawing/2014/main" id="{D78CE88E-40D7-7521-2326-F3B07D4912CD}"/>
              </a:ext>
            </a:extLst>
          </p:cNvPr>
          <p:cNvSpPr>
            <a:spLocks noGrp="1"/>
          </p:cNvSpPr>
          <p:nvPr>
            <p:ph type="pic" sz="quarter" idx="10" hasCustomPrompt="1"/>
          </p:nvPr>
        </p:nvSpPr>
        <p:spPr>
          <a:xfrm>
            <a:off x="6096000" y="0"/>
            <a:ext cx="6096000" cy="5946775"/>
          </a:xfrm>
          <a:custGeom>
            <a:avLst/>
            <a:gdLst>
              <a:gd name="connsiteX0" fmla="*/ 0 w 6096000"/>
              <a:gd name="connsiteY0" fmla="*/ 0 h 5946775"/>
              <a:gd name="connsiteX1" fmla="*/ 6096000 w 6096000"/>
              <a:gd name="connsiteY1" fmla="*/ 0 h 5946775"/>
              <a:gd name="connsiteX2" fmla="*/ 6096000 w 6096000"/>
              <a:gd name="connsiteY2" fmla="*/ 5946775 h 5946775"/>
              <a:gd name="connsiteX3" fmla="*/ 5616000 w 6096000"/>
              <a:gd name="connsiteY3" fmla="*/ 5946775 h 5946775"/>
              <a:gd name="connsiteX4" fmla="*/ 5616000 w 6096000"/>
              <a:gd name="connsiteY4" fmla="*/ 5481000 h 5946775"/>
              <a:gd name="connsiteX5" fmla="*/ 4680000 w 6096000"/>
              <a:gd name="connsiteY5" fmla="*/ 5481000 h 5946775"/>
              <a:gd name="connsiteX6" fmla="*/ 4680000 w 6096000"/>
              <a:gd name="connsiteY6" fmla="*/ 5946775 h 5946775"/>
              <a:gd name="connsiteX7" fmla="*/ 0 w 6096000"/>
              <a:gd name="connsiteY7" fmla="*/ 5946775 h 59467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096000" h="5946775">
                <a:moveTo>
                  <a:pt x="0" y="0"/>
                </a:moveTo>
                <a:lnTo>
                  <a:pt x="6096000" y="0"/>
                </a:lnTo>
                <a:lnTo>
                  <a:pt x="6096000" y="5946775"/>
                </a:lnTo>
                <a:lnTo>
                  <a:pt x="5616000" y="5946775"/>
                </a:lnTo>
                <a:lnTo>
                  <a:pt x="5616000" y="5481000"/>
                </a:lnTo>
                <a:lnTo>
                  <a:pt x="4680000" y="5481000"/>
                </a:lnTo>
                <a:lnTo>
                  <a:pt x="4680000" y="5946775"/>
                </a:lnTo>
                <a:lnTo>
                  <a:pt x="0" y="5946775"/>
                </a:lnTo>
                <a:close/>
              </a:path>
            </a:pathLst>
          </a:custGeom>
        </p:spPr>
        <p:txBody>
          <a:bodyPr wrap="square" tIns="864000">
            <a:noAutofit/>
          </a:bodyPr>
          <a:lstStyle>
            <a:lvl1pPr marL="0" indent="0" algn="ctr">
              <a:buNone/>
              <a:defRPr sz="3200">
                <a:solidFill>
                  <a:schemeClr val="bg1"/>
                </a:solidFill>
                <a:latin typeface="+mj-lt"/>
              </a:defRPr>
            </a:lvl1pPr>
          </a:lstStyle>
          <a:p>
            <a:pPr marL="0" marR="0" lvl="0" indent="0" algn="ctr" defTabSz="1219170" rtl="0" eaLnBrk="1" fontAlgn="auto" latinLnBrk="0" hangingPunct="1">
              <a:lnSpc>
                <a:spcPct val="100000"/>
              </a:lnSpc>
              <a:spcBef>
                <a:spcPts val="1333"/>
              </a:spcBef>
              <a:spcAft>
                <a:spcPts val="1200"/>
              </a:spcAft>
              <a:buClrTx/>
              <a:buSzTx/>
              <a:buFont typeface="Arial" panose="020B0604020202020204" pitchFamily="34" charset="0"/>
              <a:buNone/>
              <a:tabLst/>
              <a:defRPr/>
            </a:pPr>
            <a:r>
              <a:rPr lang="sv-SE"/>
              <a:t>Klicka på ikonen för att </a:t>
            </a:r>
            <a:br>
              <a:rPr lang="sv-SE"/>
            </a:br>
            <a:r>
              <a:rPr lang="sv-SE"/>
              <a:t>lägga till en bild</a:t>
            </a:r>
          </a:p>
        </p:txBody>
      </p:sp>
    </p:spTree>
    <p:extLst>
      <p:ext uri="{BB962C8B-B14F-4D97-AF65-F5344CB8AC3E}">
        <p14:creationId xmlns:p14="http://schemas.microsoft.com/office/powerpoint/2010/main" val="79495385"/>
      </p:ext>
    </p:extLst>
  </p:cSld>
  <p:clrMapOvr>
    <a:masterClrMapping/>
  </p:clrMapOvr>
  <p:extLst>
    <p:ext uri="{DCECCB84-F9BA-43D5-87BE-67443E8EF086}">
      <p15:sldGuideLst xmlns:p15="http://schemas.microsoft.com/office/powerpoint/2012/main"/>
    </p:ext>
  </p:extLst>
</p:sldLayout>
</file>

<file path=ppt/slideLayouts/slideLayout47.xml><?xml version="1.0" encoding="utf-8"?>
<p:sldLayout xmlns:a="http://schemas.openxmlformats.org/drawingml/2006/main" xmlns:r="http://schemas.openxmlformats.org/officeDocument/2006/relationships" xmlns:p="http://schemas.openxmlformats.org/presentationml/2006/main" preserve="1" userDrawn="1">
  <p:cSld name="11_Rubrik + innehåll">
    <p:spTree>
      <p:nvGrpSpPr>
        <p:cNvPr id="1" name=""/>
        <p:cNvGrpSpPr/>
        <p:nvPr/>
      </p:nvGrpSpPr>
      <p:grpSpPr>
        <a:xfrm>
          <a:off x="0" y="0"/>
          <a:ext cx="0" cy="0"/>
          <a:chOff x="0" y="0"/>
          <a:chExt cx="0" cy="0"/>
        </a:xfrm>
      </p:grpSpPr>
      <p:sp>
        <p:nvSpPr>
          <p:cNvPr id="7" name="Platshållare för innehåll 6">
            <a:extLst>
              <a:ext uri="{FF2B5EF4-FFF2-40B4-BE49-F238E27FC236}">
                <a16:creationId xmlns:a16="http://schemas.microsoft.com/office/drawing/2014/main" id="{98949108-4BB7-A66F-EBCB-9ED9E5E1975D}"/>
              </a:ext>
            </a:extLst>
          </p:cNvPr>
          <p:cNvSpPr>
            <a:spLocks noGrp="1"/>
          </p:cNvSpPr>
          <p:nvPr>
            <p:ph sz="quarter" idx="10" hasCustomPrompt="1"/>
          </p:nvPr>
        </p:nvSpPr>
        <p:spPr>
          <a:xfrm>
            <a:off x="874711" y="1440000"/>
            <a:ext cx="9576882" cy="4973635"/>
          </a:xfrm>
        </p:spPr>
        <p:txBody>
          <a:bodyPr lIns="0" tIns="288000" bIns="0">
            <a:normAutofit/>
          </a:bodyPr>
          <a:lstStyle>
            <a:lvl1pPr marL="0" indent="0">
              <a:buNone/>
              <a:defRPr sz="1800">
                <a:latin typeface="+mn-lt"/>
              </a:defRPr>
            </a:lvl1pPr>
            <a:lvl2pPr>
              <a:defRPr>
                <a:latin typeface="+mn-lt"/>
              </a:defRPr>
            </a:lvl2pPr>
            <a:lvl3pPr>
              <a:defRPr>
                <a:latin typeface="+mn-lt"/>
              </a:defRPr>
            </a:lvl3pPr>
            <a:lvl4pPr>
              <a:defRPr>
                <a:latin typeface="+mn-lt"/>
              </a:defRPr>
            </a:lvl4pPr>
            <a:lvl5pPr>
              <a:defRPr>
                <a:latin typeface="+mn-lt"/>
              </a:defRPr>
            </a:lvl5pPr>
          </a:lstStyle>
          <a:p>
            <a:pPr lvl="0"/>
            <a:r>
              <a:rPr lang="sv-SE"/>
              <a:t>Skriv text här eller klicka på ikoner för att lägga till innehåll</a:t>
            </a:r>
          </a:p>
        </p:txBody>
      </p:sp>
      <p:sp>
        <p:nvSpPr>
          <p:cNvPr id="8" name="Rubrik 1">
            <a:extLst>
              <a:ext uri="{FF2B5EF4-FFF2-40B4-BE49-F238E27FC236}">
                <a16:creationId xmlns:a16="http://schemas.microsoft.com/office/drawing/2014/main" id="{FBD8FFB0-3ACD-1827-E72F-EBFA108B52AD}"/>
              </a:ext>
            </a:extLst>
          </p:cNvPr>
          <p:cNvSpPr>
            <a:spLocks noGrp="1"/>
          </p:cNvSpPr>
          <p:nvPr>
            <p:ph type="ctrTitle" hasCustomPrompt="1"/>
          </p:nvPr>
        </p:nvSpPr>
        <p:spPr>
          <a:xfrm>
            <a:off x="874713" y="873125"/>
            <a:ext cx="9576883" cy="553998"/>
          </a:xfrm>
        </p:spPr>
        <p:txBody>
          <a:bodyPr wrap="square" lIns="0" tIns="0" rIns="0" bIns="0" anchor="b">
            <a:spAutoFit/>
          </a:bodyPr>
          <a:lstStyle>
            <a:lvl1pPr algn="l">
              <a:defRPr sz="4000">
                <a:solidFill>
                  <a:schemeClr val="tx1"/>
                </a:solidFill>
                <a:latin typeface="+mj-lt"/>
              </a:defRPr>
            </a:lvl1pPr>
          </a:lstStyle>
          <a:p>
            <a:r>
              <a:rPr lang="sv-SE"/>
              <a:t>Klicka här för att lägga till rubrik</a:t>
            </a:r>
          </a:p>
        </p:txBody>
      </p:sp>
      <p:sp>
        <p:nvSpPr>
          <p:cNvPr id="5" name="Rektangel 4">
            <a:extLst>
              <a:ext uri="{FF2B5EF4-FFF2-40B4-BE49-F238E27FC236}">
                <a16:creationId xmlns:a16="http://schemas.microsoft.com/office/drawing/2014/main" id="{612B5043-5C2F-E456-16C0-E5E1C4677FAB}"/>
              </a:ext>
            </a:extLst>
          </p:cNvPr>
          <p:cNvSpPr/>
          <p:nvPr userDrawn="1"/>
        </p:nvSpPr>
        <p:spPr>
          <a:xfrm>
            <a:off x="11244574" y="0"/>
            <a:ext cx="947426"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pic>
        <p:nvPicPr>
          <p:cNvPr id="6" name="Bild 5">
            <a:extLst>
              <a:ext uri="{FF2B5EF4-FFF2-40B4-BE49-F238E27FC236}">
                <a16:creationId xmlns:a16="http://schemas.microsoft.com/office/drawing/2014/main" id="{0F4145CD-EE71-3771-18F3-33DB1F526FD3}"/>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rcRect l="42" r="42"/>
          <a:stretch/>
        </p:blipFill>
        <p:spPr>
          <a:xfrm>
            <a:off x="10776575" y="5481000"/>
            <a:ext cx="935223" cy="936000"/>
          </a:xfrm>
          <a:prstGeom prst="rect">
            <a:avLst/>
          </a:prstGeom>
        </p:spPr>
      </p:pic>
    </p:spTree>
    <p:extLst>
      <p:ext uri="{BB962C8B-B14F-4D97-AF65-F5344CB8AC3E}">
        <p14:creationId xmlns:p14="http://schemas.microsoft.com/office/powerpoint/2010/main" val="2242779171"/>
      </p:ext>
    </p:extLst>
  </p:cSld>
  <p:clrMapOvr>
    <a:masterClrMapping/>
  </p:clrMapOvr>
  <p:extLst>
    <p:ext uri="{DCECCB84-F9BA-43D5-87BE-67443E8EF086}">
      <p15:sldGuideLst xmlns:p15="http://schemas.microsoft.com/office/powerpoint/2012/main"/>
    </p:ext>
  </p:extLst>
</p:sldLayout>
</file>

<file path=ppt/slideLayouts/slideLayout48.xml><?xml version="1.0" encoding="utf-8"?>
<p:sldLayout xmlns:a="http://schemas.openxmlformats.org/drawingml/2006/main" xmlns:r="http://schemas.openxmlformats.org/officeDocument/2006/relationships" xmlns:p="http://schemas.openxmlformats.org/presentationml/2006/main" preserve="1" userDrawn="1">
  <p:cSld name="12_Helsidasbild">
    <p:spTree>
      <p:nvGrpSpPr>
        <p:cNvPr id="1" name=""/>
        <p:cNvGrpSpPr/>
        <p:nvPr/>
      </p:nvGrpSpPr>
      <p:grpSpPr>
        <a:xfrm>
          <a:off x="0" y="0"/>
          <a:ext cx="0" cy="0"/>
          <a:chOff x="0" y="0"/>
          <a:chExt cx="0" cy="0"/>
        </a:xfrm>
      </p:grpSpPr>
      <p:sp>
        <p:nvSpPr>
          <p:cNvPr id="2" name="Rektangel 1">
            <a:extLst>
              <a:ext uri="{FF2B5EF4-FFF2-40B4-BE49-F238E27FC236}">
                <a16:creationId xmlns:a16="http://schemas.microsoft.com/office/drawing/2014/main" id="{3BDF8636-0D14-752B-1CB3-627509B61915}"/>
              </a:ext>
            </a:extLst>
          </p:cNvPr>
          <p:cNvSpPr/>
          <p:nvPr userDrawn="1"/>
        </p:nvSpPr>
        <p:spPr>
          <a:xfrm>
            <a:off x="10768800" y="5472000"/>
            <a:ext cx="954000" cy="954000"/>
          </a:xfrm>
          <a:prstGeom prst="rect">
            <a:avLst/>
          </a:prstGeom>
          <a:solidFill>
            <a:srgbClr val="F742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sp>
        <p:nvSpPr>
          <p:cNvPr id="6" name="Rektangel 5">
            <a:extLst>
              <a:ext uri="{FF2B5EF4-FFF2-40B4-BE49-F238E27FC236}">
                <a16:creationId xmlns:a16="http://schemas.microsoft.com/office/drawing/2014/main" id="{C0EF34B2-94BE-ECE2-1361-7EE2F9468F0F}"/>
              </a:ext>
            </a:extLst>
          </p:cNvPr>
          <p:cNvSpPr/>
          <p:nvPr userDrawn="1"/>
        </p:nvSpPr>
        <p:spPr>
          <a:xfrm>
            <a:off x="0" y="5946000"/>
            <a:ext cx="12192000" cy="912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pic>
        <p:nvPicPr>
          <p:cNvPr id="7" name="Bild 6">
            <a:extLst>
              <a:ext uri="{FF2B5EF4-FFF2-40B4-BE49-F238E27FC236}">
                <a16:creationId xmlns:a16="http://schemas.microsoft.com/office/drawing/2014/main" id="{9CC40C28-FA2A-9593-23C3-9870091481DE}"/>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rcRect l="42" r="42"/>
          <a:stretch/>
        </p:blipFill>
        <p:spPr>
          <a:xfrm>
            <a:off x="10776575" y="5481000"/>
            <a:ext cx="935223" cy="936000"/>
          </a:xfrm>
          <a:prstGeom prst="rect">
            <a:avLst/>
          </a:prstGeom>
        </p:spPr>
      </p:pic>
      <p:sp>
        <p:nvSpPr>
          <p:cNvPr id="12" name="Platshållare för bild 11">
            <a:extLst>
              <a:ext uri="{FF2B5EF4-FFF2-40B4-BE49-F238E27FC236}">
                <a16:creationId xmlns:a16="http://schemas.microsoft.com/office/drawing/2014/main" id="{000023CF-BC91-D0F3-490A-FDBA06CE388B}"/>
              </a:ext>
            </a:extLst>
          </p:cNvPr>
          <p:cNvSpPr>
            <a:spLocks noGrp="1"/>
          </p:cNvSpPr>
          <p:nvPr>
            <p:ph type="pic" sz="quarter" idx="10"/>
          </p:nvPr>
        </p:nvSpPr>
        <p:spPr>
          <a:xfrm>
            <a:off x="0" y="0"/>
            <a:ext cx="12192000" cy="5946775"/>
          </a:xfrm>
          <a:custGeom>
            <a:avLst/>
            <a:gdLst>
              <a:gd name="connsiteX0" fmla="*/ 0 w 12192000"/>
              <a:gd name="connsiteY0" fmla="*/ 0 h 5946775"/>
              <a:gd name="connsiteX1" fmla="*/ 12192000 w 12192000"/>
              <a:gd name="connsiteY1" fmla="*/ 0 h 5946775"/>
              <a:gd name="connsiteX2" fmla="*/ 12192000 w 12192000"/>
              <a:gd name="connsiteY2" fmla="*/ 5946775 h 5946775"/>
              <a:gd name="connsiteX3" fmla="*/ 11712000 w 12192000"/>
              <a:gd name="connsiteY3" fmla="*/ 5946775 h 5946775"/>
              <a:gd name="connsiteX4" fmla="*/ 11712000 w 12192000"/>
              <a:gd name="connsiteY4" fmla="*/ 5481000 h 5946775"/>
              <a:gd name="connsiteX5" fmla="*/ 10776000 w 12192000"/>
              <a:gd name="connsiteY5" fmla="*/ 5481000 h 5946775"/>
              <a:gd name="connsiteX6" fmla="*/ 10776000 w 12192000"/>
              <a:gd name="connsiteY6" fmla="*/ 5946775 h 5946775"/>
              <a:gd name="connsiteX7" fmla="*/ 0 w 12192000"/>
              <a:gd name="connsiteY7" fmla="*/ 5946775 h 59467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2192000" h="5946775">
                <a:moveTo>
                  <a:pt x="0" y="0"/>
                </a:moveTo>
                <a:lnTo>
                  <a:pt x="12192000" y="0"/>
                </a:lnTo>
                <a:lnTo>
                  <a:pt x="12192000" y="5946775"/>
                </a:lnTo>
                <a:lnTo>
                  <a:pt x="11712000" y="5946775"/>
                </a:lnTo>
                <a:lnTo>
                  <a:pt x="11712000" y="5481000"/>
                </a:lnTo>
                <a:lnTo>
                  <a:pt x="10776000" y="5481000"/>
                </a:lnTo>
                <a:lnTo>
                  <a:pt x="10776000" y="5946775"/>
                </a:lnTo>
                <a:lnTo>
                  <a:pt x="0" y="5946775"/>
                </a:lnTo>
                <a:close/>
              </a:path>
            </a:pathLst>
          </a:custGeom>
        </p:spPr>
        <p:txBody>
          <a:bodyPr wrap="square" tIns="864000">
            <a:noAutofit/>
          </a:bodyPr>
          <a:lstStyle>
            <a:lvl1pPr marL="0" indent="0" algn="ctr">
              <a:buNone/>
              <a:defRPr sz="3200">
                <a:solidFill>
                  <a:schemeClr val="bg1"/>
                </a:solidFill>
                <a:latin typeface="+mj-lt"/>
              </a:defRPr>
            </a:lvl1pPr>
          </a:lstStyle>
          <a:p>
            <a:r>
              <a:rPr lang="sv-SE"/>
              <a:t>Klicka på ikonen för att lägga till en bild</a:t>
            </a:r>
          </a:p>
        </p:txBody>
      </p:sp>
    </p:spTree>
    <p:extLst>
      <p:ext uri="{BB962C8B-B14F-4D97-AF65-F5344CB8AC3E}">
        <p14:creationId xmlns:p14="http://schemas.microsoft.com/office/powerpoint/2010/main" val="3766430292"/>
      </p:ext>
    </p:extLst>
  </p:cSld>
  <p:clrMapOvr>
    <a:masterClrMapping/>
  </p:clrMapOvr>
  <p:extLst>
    <p:ext uri="{DCECCB84-F9BA-43D5-87BE-67443E8EF086}">
      <p15:sldGuideLst xmlns:p15="http://schemas.microsoft.com/office/powerpoint/2012/main"/>
    </p:ext>
  </p:extLst>
</p:sldLayout>
</file>

<file path=ppt/slideLayouts/slideLayout49.xml><?xml version="1.0" encoding="utf-8"?>
<p:sldLayout xmlns:a="http://schemas.openxmlformats.org/drawingml/2006/main" xmlns:r="http://schemas.openxmlformats.org/officeDocument/2006/relationships" xmlns:p="http://schemas.openxmlformats.org/presentationml/2006/main" preserve="1" userDrawn="1">
  <p:cSld name="01_Första sida med bild">
    <p:spTree>
      <p:nvGrpSpPr>
        <p:cNvPr id="1" name=""/>
        <p:cNvGrpSpPr/>
        <p:nvPr/>
      </p:nvGrpSpPr>
      <p:grpSpPr>
        <a:xfrm>
          <a:off x="0" y="0"/>
          <a:ext cx="0" cy="0"/>
          <a:chOff x="0" y="0"/>
          <a:chExt cx="0" cy="0"/>
        </a:xfrm>
      </p:grpSpPr>
      <p:sp>
        <p:nvSpPr>
          <p:cNvPr id="16" name="Rektangel 15" hidden="1">
            <a:extLst>
              <a:ext uri="{FF2B5EF4-FFF2-40B4-BE49-F238E27FC236}">
                <a16:creationId xmlns:a16="http://schemas.microsoft.com/office/drawing/2014/main" id="{C3C55FCD-5238-723A-70D2-8BFB0C2F03BF}"/>
              </a:ext>
            </a:extLst>
          </p:cNvPr>
          <p:cNvSpPr/>
          <p:nvPr userDrawn="1"/>
        </p:nvSpPr>
        <p:spPr>
          <a:xfrm>
            <a:off x="0" y="0"/>
            <a:ext cx="12192000" cy="6858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sp>
        <p:nvSpPr>
          <p:cNvPr id="6" name="Rektangel 5">
            <a:extLst>
              <a:ext uri="{FF2B5EF4-FFF2-40B4-BE49-F238E27FC236}">
                <a16:creationId xmlns:a16="http://schemas.microsoft.com/office/drawing/2014/main" id="{FB78850D-C698-E80C-E050-6BCB4D42A610}"/>
              </a:ext>
            </a:extLst>
          </p:cNvPr>
          <p:cNvSpPr/>
          <p:nvPr userDrawn="1"/>
        </p:nvSpPr>
        <p:spPr>
          <a:xfrm>
            <a:off x="10768800" y="2952000"/>
            <a:ext cx="954000" cy="954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sp>
        <p:nvSpPr>
          <p:cNvPr id="4" name="Rektangel 3">
            <a:extLst>
              <a:ext uri="{FF2B5EF4-FFF2-40B4-BE49-F238E27FC236}">
                <a16:creationId xmlns:a16="http://schemas.microsoft.com/office/drawing/2014/main" id="{D04917EE-8324-E067-11E0-3B8430733568}"/>
              </a:ext>
            </a:extLst>
          </p:cNvPr>
          <p:cNvSpPr/>
          <p:nvPr userDrawn="1"/>
        </p:nvSpPr>
        <p:spPr>
          <a:xfrm>
            <a:off x="0" y="3429000"/>
            <a:ext cx="12192000" cy="3429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sp>
        <p:nvSpPr>
          <p:cNvPr id="5" name="Underrubrik 2">
            <a:extLst>
              <a:ext uri="{FF2B5EF4-FFF2-40B4-BE49-F238E27FC236}">
                <a16:creationId xmlns:a16="http://schemas.microsoft.com/office/drawing/2014/main" id="{254E7E10-B45A-355D-EBF0-E6A28FF142A5}"/>
              </a:ext>
            </a:extLst>
          </p:cNvPr>
          <p:cNvSpPr>
            <a:spLocks noGrp="1"/>
          </p:cNvSpPr>
          <p:nvPr>
            <p:ph type="subTitle" idx="1" hasCustomPrompt="1"/>
          </p:nvPr>
        </p:nvSpPr>
        <p:spPr>
          <a:xfrm>
            <a:off x="874713" y="6004787"/>
            <a:ext cx="9144000" cy="369332"/>
          </a:xfrm>
        </p:spPr>
        <p:txBody>
          <a:bodyPr lIns="0" tIns="0" rIns="0" bIns="0">
            <a:spAutoFit/>
          </a:bodyPr>
          <a:lstStyle>
            <a:lvl1pPr marL="0" indent="0" algn="l">
              <a:spcBef>
                <a:spcPts val="0"/>
              </a:spcBef>
              <a:buNone/>
              <a:defRPr sz="2400" b="0" i="0" baseline="0">
                <a:solidFill>
                  <a:schemeClr val="bg1"/>
                </a:solidFill>
                <a:latin typeface="+mn-lt"/>
                <a:ea typeface="Roboto Light" panose="02000000000000000000" pitchFamily="2" charset="0"/>
                <a:cs typeface="Roboto Light" panose="02000000000000000000" pitchFamily="2" charset="0"/>
              </a:defRPr>
            </a:lvl1pPr>
            <a:lvl2pPr marL="609585" indent="0" algn="ctr">
              <a:buNone/>
              <a:defRPr sz="2667"/>
            </a:lvl2pPr>
            <a:lvl3pPr marL="1219170" indent="0" algn="ctr">
              <a:buNone/>
              <a:defRPr sz="2400"/>
            </a:lvl3pPr>
            <a:lvl4pPr marL="1828754" indent="0" algn="ctr">
              <a:buNone/>
              <a:defRPr sz="2133"/>
            </a:lvl4pPr>
            <a:lvl5pPr marL="2438339" indent="0" algn="ctr">
              <a:buNone/>
              <a:defRPr sz="2133"/>
            </a:lvl5pPr>
            <a:lvl6pPr marL="3047924" indent="0" algn="ctr">
              <a:buNone/>
              <a:defRPr sz="2133"/>
            </a:lvl6pPr>
            <a:lvl7pPr marL="3657509" indent="0" algn="ctr">
              <a:buNone/>
              <a:defRPr sz="2133"/>
            </a:lvl7pPr>
            <a:lvl8pPr marL="4267093" indent="0" algn="ctr">
              <a:buNone/>
              <a:defRPr sz="2133"/>
            </a:lvl8pPr>
            <a:lvl9pPr marL="4876678" indent="0" algn="ctr">
              <a:buNone/>
              <a:defRPr sz="2133"/>
            </a:lvl9pPr>
          </a:lstStyle>
          <a:p>
            <a:r>
              <a:rPr lang="sv-SE"/>
              <a:t>Skriv text här</a:t>
            </a:r>
          </a:p>
        </p:txBody>
      </p:sp>
      <p:sp>
        <p:nvSpPr>
          <p:cNvPr id="2" name="Rubrik 1">
            <a:extLst>
              <a:ext uri="{FF2B5EF4-FFF2-40B4-BE49-F238E27FC236}">
                <a16:creationId xmlns:a16="http://schemas.microsoft.com/office/drawing/2014/main" id="{855EFB33-DC24-F7E8-3018-41DB11FB6D4E}"/>
              </a:ext>
            </a:extLst>
          </p:cNvPr>
          <p:cNvSpPr>
            <a:spLocks noGrp="1"/>
          </p:cNvSpPr>
          <p:nvPr>
            <p:ph type="ctrTitle" hasCustomPrompt="1"/>
          </p:nvPr>
        </p:nvSpPr>
        <p:spPr>
          <a:xfrm>
            <a:off x="874713" y="3882902"/>
            <a:ext cx="9144000" cy="1495794"/>
          </a:xfrm>
        </p:spPr>
        <p:txBody>
          <a:bodyPr lIns="0" tIns="0" rIns="0" bIns="0" anchor="t" anchorCtr="0">
            <a:spAutoFit/>
          </a:bodyPr>
          <a:lstStyle>
            <a:lvl1pPr algn="l">
              <a:defRPr sz="5400" baseline="0">
                <a:solidFill>
                  <a:schemeClr val="bg1"/>
                </a:solidFill>
                <a:latin typeface="+mj-lt"/>
              </a:defRPr>
            </a:lvl1pPr>
          </a:lstStyle>
          <a:p>
            <a:r>
              <a:rPr lang="sv-SE"/>
              <a:t>Klicka här för att lägga till rubrik</a:t>
            </a:r>
          </a:p>
        </p:txBody>
      </p:sp>
      <p:pic>
        <p:nvPicPr>
          <p:cNvPr id="7" name="Bild 6">
            <a:extLst>
              <a:ext uri="{FF2B5EF4-FFF2-40B4-BE49-F238E27FC236}">
                <a16:creationId xmlns:a16="http://schemas.microsoft.com/office/drawing/2014/main" id="{F98C9DD3-0F66-4428-1964-E5C32693F4CC}"/>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rcRect l="48" r="48"/>
          <a:stretch/>
        </p:blipFill>
        <p:spPr>
          <a:xfrm>
            <a:off x="10776575" y="2961000"/>
            <a:ext cx="935097" cy="936000"/>
          </a:xfrm>
          <a:prstGeom prst="rect">
            <a:avLst/>
          </a:prstGeom>
        </p:spPr>
      </p:pic>
      <p:sp>
        <p:nvSpPr>
          <p:cNvPr id="15" name="Platshållare för bild 14">
            <a:extLst>
              <a:ext uri="{FF2B5EF4-FFF2-40B4-BE49-F238E27FC236}">
                <a16:creationId xmlns:a16="http://schemas.microsoft.com/office/drawing/2014/main" id="{B5BB2E39-80EE-C1EF-929A-D00FF0F58055}"/>
              </a:ext>
            </a:extLst>
          </p:cNvPr>
          <p:cNvSpPr>
            <a:spLocks noGrp="1"/>
          </p:cNvSpPr>
          <p:nvPr>
            <p:ph type="pic" sz="quarter" idx="10"/>
          </p:nvPr>
        </p:nvSpPr>
        <p:spPr>
          <a:xfrm>
            <a:off x="0" y="0"/>
            <a:ext cx="12192000" cy="3429000"/>
          </a:xfrm>
          <a:custGeom>
            <a:avLst/>
            <a:gdLst>
              <a:gd name="connsiteX0" fmla="*/ 0 w 12192000"/>
              <a:gd name="connsiteY0" fmla="*/ 0 h 3429000"/>
              <a:gd name="connsiteX1" fmla="*/ 12192000 w 12192000"/>
              <a:gd name="connsiteY1" fmla="*/ 0 h 3429000"/>
              <a:gd name="connsiteX2" fmla="*/ 12192000 w 12192000"/>
              <a:gd name="connsiteY2" fmla="*/ 3429000 h 3429000"/>
              <a:gd name="connsiteX3" fmla="*/ 11712000 w 12192000"/>
              <a:gd name="connsiteY3" fmla="*/ 3429000 h 3429000"/>
              <a:gd name="connsiteX4" fmla="*/ 11712000 w 12192000"/>
              <a:gd name="connsiteY4" fmla="*/ 2961000 h 3429000"/>
              <a:gd name="connsiteX5" fmla="*/ 10776000 w 12192000"/>
              <a:gd name="connsiteY5" fmla="*/ 2961000 h 3429000"/>
              <a:gd name="connsiteX6" fmla="*/ 10776000 w 12192000"/>
              <a:gd name="connsiteY6" fmla="*/ 3429000 h 3429000"/>
              <a:gd name="connsiteX7" fmla="*/ 0 w 12192000"/>
              <a:gd name="connsiteY7" fmla="*/ 3429000 h 3429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2192000" h="3429000">
                <a:moveTo>
                  <a:pt x="0" y="0"/>
                </a:moveTo>
                <a:lnTo>
                  <a:pt x="12192000" y="0"/>
                </a:lnTo>
                <a:lnTo>
                  <a:pt x="12192000" y="3429000"/>
                </a:lnTo>
                <a:lnTo>
                  <a:pt x="11712000" y="3429000"/>
                </a:lnTo>
                <a:lnTo>
                  <a:pt x="11712000" y="2961000"/>
                </a:lnTo>
                <a:lnTo>
                  <a:pt x="10776000" y="2961000"/>
                </a:lnTo>
                <a:lnTo>
                  <a:pt x="10776000" y="3429000"/>
                </a:lnTo>
                <a:lnTo>
                  <a:pt x="0" y="3429000"/>
                </a:lnTo>
                <a:close/>
              </a:path>
            </a:pathLst>
          </a:custGeom>
        </p:spPr>
        <p:txBody>
          <a:bodyPr wrap="square" tIns="503999" rIns="0">
            <a:noAutofit/>
          </a:bodyPr>
          <a:lstStyle>
            <a:lvl1pPr marL="0" indent="0">
              <a:buNone/>
              <a:defRPr sz="3200" baseline="0">
                <a:solidFill>
                  <a:schemeClr val="bg1"/>
                </a:solidFill>
                <a:latin typeface="+mj-lt"/>
              </a:defRPr>
            </a:lvl1pPr>
          </a:lstStyle>
          <a:p>
            <a:pPr marL="0" marR="0" lvl="0" indent="0" algn="ctr" defTabSz="1219170" rtl="0" eaLnBrk="1" fontAlgn="auto" latinLnBrk="0" hangingPunct="1">
              <a:lnSpc>
                <a:spcPct val="100000"/>
              </a:lnSpc>
              <a:spcBef>
                <a:spcPts val="1333"/>
              </a:spcBef>
              <a:spcAft>
                <a:spcPts val="1200"/>
              </a:spcAft>
              <a:buClrTx/>
              <a:buSzTx/>
              <a:buFont typeface="Arial" panose="020B0604020202020204" pitchFamily="34" charset="0"/>
              <a:buNone/>
              <a:tabLst/>
              <a:defRPr/>
            </a:pPr>
            <a:r>
              <a:rPr lang="sv-SE"/>
              <a:t>Klicka på ikonen för att lägga till en bild</a:t>
            </a:r>
          </a:p>
          <a:p>
            <a:pPr marL="0" marR="0" lvl="0" indent="0" algn="ctr" defTabSz="1219170" rtl="0" eaLnBrk="1" fontAlgn="auto" latinLnBrk="0" hangingPunct="1">
              <a:lnSpc>
                <a:spcPct val="100000"/>
              </a:lnSpc>
              <a:spcBef>
                <a:spcPts val="1333"/>
              </a:spcBef>
              <a:spcAft>
                <a:spcPts val="1200"/>
              </a:spcAft>
              <a:buClrTx/>
              <a:buSzTx/>
              <a:buFont typeface="Arial" panose="020B0604020202020204" pitchFamily="34" charset="0"/>
              <a:buNone/>
              <a:tabLst/>
              <a:defRPr/>
            </a:pPr>
            <a:endParaRPr lang="sv-SE"/>
          </a:p>
          <a:p>
            <a:pPr marL="0" marR="0" lvl="0" indent="0" algn="ctr" defTabSz="1219170" rtl="0" eaLnBrk="1" fontAlgn="auto" latinLnBrk="0" hangingPunct="1">
              <a:lnSpc>
                <a:spcPct val="100000"/>
              </a:lnSpc>
              <a:spcBef>
                <a:spcPts val="1333"/>
              </a:spcBef>
              <a:spcAft>
                <a:spcPts val="1200"/>
              </a:spcAft>
              <a:buClrTx/>
              <a:buSzTx/>
              <a:buFont typeface="Arial" panose="020B0604020202020204" pitchFamily="34" charset="0"/>
              <a:buNone/>
              <a:tabLst/>
              <a:defRPr/>
            </a:pPr>
            <a:endParaRPr lang="sv-SE"/>
          </a:p>
        </p:txBody>
      </p:sp>
    </p:spTree>
    <p:extLst>
      <p:ext uri="{BB962C8B-B14F-4D97-AF65-F5344CB8AC3E}">
        <p14:creationId xmlns:p14="http://schemas.microsoft.com/office/powerpoint/2010/main" val="2859497908"/>
      </p:ext>
    </p:extLst>
  </p:cSld>
  <p:clrMapOvr>
    <a:masterClrMapping/>
  </p:clrMapOvr>
  <p:extLst>
    <p:ext uri="{DCECCB84-F9BA-43D5-87BE-67443E8EF086}">
      <p15:sldGuideLst xmlns:p15="http://schemas.microsoft.com/office/powerpoint/2012/main">
        <p15:guide id="1" pos="7378" userDrawn="1">
          <p15:clr>
            <a:srgbClr val="FBAE40"/>
          </p15:clr>
        </p15:guide>
        <p15:guide id="2" orient="horz" pos="1865" userDrawn="1">
          <p15:clr>
            <a:srgbClr val="FBAE40"/>
          </p15:clr>
        </p15:guide>
      </p15:sldGuideLst>
    </p:ext>
  </p:extLst>
</p:sldLayout>
</file>

<file path=ppt/slideLayouts/slideLayout50.xml><?xml version="1.0" encoding="utf-8"?>
<p:sldLayout xmlns:a="http://schemas.openxmlformats.org/drawingml/2006/main" xmlns:r="http://schemas.openxmlformats.org/officeDocument/2006/relationships" xmlns:p="http://schemas.openxmlformats.org/presentationml/2006/main" preserve="1">
  <p:cSld name="02_Första sida rubrik">
    <p:spTree>
      <p:nvGrpSpPr>
        <p:cNvPr id="1" name=""/>
        <p:cNvGrpSpPr/>
        <p:nvPr/>
      </p:nvGrpSpPr>
      <p:grpSpPr>
        <a:xfrm>
          <a:off x="0" y="0"/>
          <a:ext cx="0" cy="0"/>
          <a:chOff x="0" y="0"/>
          <a:chExt cx="0" cy="0"/>
        </a:xfrm>
      </p:grpSpPr>
      <p:sp>
        <p:nvSpPr>
          <p:cNvPr id="4" name="Rektangel 3">
            <a:extLst>
              <a:ext uri="{FF2B5EF4-FFF2-40B4-BE49-F238E27FC236}">
                <a16:creationId xmlns:a16="http://schemas.microsoft.com/office/drawing/2014/main" id="{D04917EE-8324-E067-11E0-3B8430733568}"/>
              </a:ext>
            </a:extLst>
          </p:cNvPr>
          <p:cNvSpPr/>
          <p:nvPr/>
        </p:nvSpPr>
        <p:spPr>
          <a:xfrm>
            <a:off x="0" y="3429000"/>
            <a:ext cx="12192000" cy="3429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sp>
        <p:nvSpPr>
          <p:cNvPr id="3" name="Underrubrik 2">
            <a:extLst>
              <a:ext uri="{FF2B5EF4-FFF2-40B4-BE49-F238E27FC236}">
                <a16:creationId xmlns:a16="http://schemas.microsoft.com/office/drawing/2014/main" id="{90930466-6BA6-F040-59C2-5E800257B68E}"/>
              </a:ext>
            </a:extLst>
          </p:cNvPr>
          <p:cNvSpPr>
            <a:spLocks noGrp="1"/>
          </p:cNvSpPr>
          <p:nvPr>
            <p:ph type="subTitle" idx="1" hasCustomPrompt="1"/>
          </p:nvPr>
        </p:nvSpPr>
        <p:spPr>
          <a:xfrm>
            <a:off x="874713" y="3885897"/>
            <a:ext cx="9144000" cy="1655233"/>
          </a:xfrm>
        </p:spPr>
        <p:txBody>
          <a:bodyPr lIns="0" tIns="0" rIns="0" bIns="0">
            <a:normAutofit/>
          </a:bodyPr>
          <a:lstStyle>
            <a:lvl1pPr marL="0" indent="0" algn="l">
              <a:spcBef>
                <a:spcPts val="0"/>
              </a:spcBef>
              <a:buNone/>
              <a:defRPr sz="2400" b="0" i="0" baseline="0">
                <a:solidFill>
                  <a:schemeClr val="bg1"/>
                </a:solidFill>
                <a:latin typeface="+mn-lt"/>
                <a:ea typeface="Roboto Light" panose="02000000000000000000" pitchFamily="2" charset="0"/>
                <a:cs typeface="Roboto Light" panose="02000000000000000000" pitchFamily="2" charset="0"/>
              </a:defRPr>
            </a:lvl1pPr>
            <a:lvl2pPr marL="609585" indent="0" algn="ctr">
              <a:buNone/>
              <a:defRPr sz="2667"/>
            </a:lvl2pPr>
            <a:lvl3pPr marL="1219170" indent="0" algn="ctr">
              <a:buNone/>
              <a:defRPr sz="2400"/>
            </a:lvl3pPr>
            <a:lvl4pPr marL="1828754" indent="0" algn="ctr">
              <a:buNone/>
              <a:defRPr sz="2133"/>
            </a:lvl4pPr>
            <a:lvl5pPr marL="2438339" indent="0" algn="ctr">
              <a:buNone/>
              <a:defRPr sz="2133"/>
            </a:lvl5pPr>
            <a:lvl6pPr marL="3047924" indent="0" algn="ctr">
              <a:buNone/>
              <a:defRPr sz="2133"/>
            </a:lvl6pPr>
            <a:lvl7pPr marL="3657509" indent="0" algn="ctr">
              <a:buNone/>
              <a:defRPr sz="2133"/>
            </a:lvl7pPr>
            <a:lvl8pPr marL="4267093" indent="0" algn="ctr">
              <a:buNone/>
              <a:defRPr sz="2133"/>
            </a:lvl8pPr>
            <a:lvl9pPr marL="4876678" indent="0" algn="ctr">
              <a:buNone/>
              <a:defRPr sz="2133"/>
            </a:lvl9pPr>
          </a:lstStyle>
          <a:p>
            <a:r>
              <a:rPr lang="sv-SE"/>
              <a:t>Skriv text här</a:t>
            </a:r>
          </a:p>
        </p:txBody>
      </p:sp>
      <p:sp>
        <p:nvSpPr>
          <p:cNvPr id="2" name="Rubrik 1">
            <a:extLst>
              <a:ext uri="{FF2B5EF4-FFF2-40B4-BE49-F238E27FC236}">
                <a16:creationId xmlns:a16="http://schemas.microsoft.com/office/drawing/2014/main" id="{855EFB33-DC24-F7E8-3018-41DB11FB6D4E}"/>
              </a:ext>
            </a:extLst>
          </p:cNvPr>
          <p:cNvSpPr>
            <a:spLocks noGrp="1"/>
          </p:cNvSpPr>
          <p:nvPr>
            <p:ph type="ctrTitle" hasCustomPrompt="1"/>
          </p:nvPr>
        </p:nvSpPr>
        <p:spPr>
          <a:xfrm>
            <a:off x="874713" y="873124"/>
            <a:ext cx="9144000" cy="2101973"/>
          </a:xfrm>
          <a:noFill/>
        </p:spPr>
        <p:txBody>
          <a:bodyPr lIns="0" tIns="0" rIns="0" bIns="0" anchor="b">
            <a:noAutofit/>
          </a:bodyPr>
          <a:lstStyle>
            <a:lvl1pPr algn="l">
              <a:defRPr sz="5400">
                <a:solidFill>
                  <a:schemeClr val="tx1"/>
                </a:solidFill>
                <a:latin typeface="+mj-lt"/>
              </a:defRPr>
            </a:lvl1pPr>
          </a:lstStyle>
          <a:p>
            <a:r>
              <a:rPr lang="sv-SE"/>
              <a:t>Klicka här för att lägga till rubrik</a:t>
            </a:r>
          </a:p>
        </p:txBody>
      </p:sp>
      <p:pic>
        <p:nvPicPr>
          <p:cNvPr id="6" name="Bild 5">
            <a:extLst>
              <a:ext uri="{FF2B5EF4-FFF2-40B4-BE49-F238E27FC236}">
                <a16:creationId xmlns:a16="http://schemas.microsoft.com/office/drawing/2014/main" id="{F5FF287F-ADB9-13BD-DDB1-653658143643}"/>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rcRect l="48" r="48"/>
          <a:stretch/>
        </p:blipFill>
        <p:spPr>
          <a:xfrm>
            <a:off x="10776575" y="2961000"/>
            <a:ext cx="935097" cy="936000"/>
          </a:xfrm>
          <a:prstGeom prst="rect">
            <a:avLst/>
          </a:prstGeom>
        </p:spPr>
      </p:pic>
    </p:spTree>
    <p:extLst>
      <p:ext uri="{BB962C8B-B14F-4D97-AF65-F5344CB8AC3E}">
        <p14:creationId xmlns:p14="http://schemas.microsoft.com/office/powerpoint/2010/main" val="964581902"/>
      </p:ext>
    </p:extLst>
  </p:cSld>
  <p:clrMapOvr>
    <a:masterClrMapping/>
  </p:clrMapOvr>
  <p:extLst>
    <p:ext uri="{DCECCB84-F9BA-43D5-87BE-67443E8EF086}">
      <p15:sldGuideLst xmlns:p15="http://schemas.microsoft.com/office/powerpoint/2012/main"/>
    </p:ext>
  </p:extLst>
</p:sldLayout>
</file>

<file path=ppt/slideLayouts/slideLayout51.xml><?xml version="1.0" encoding="utf-8"?>
<p:sldLayout xmlns:a="http://schemas.openxmlformats.org/drawingml/2006/main" xmlns:r="http://schemas.openxmlformats.org/officeDocument/2006/relationships" xmlns:p="http://schemas.openxmlformats.org/presentationml/2006/main" preserve="1">
  <p:cSld name="03_Rubrik + underrubrik">
    <p:spTree>
      <p:nvGrpSpPr>
        <p:cNvPr id="1" name=""/>
        <p:cNvGrpSpPr/>
        <p:nvPr/>
      </p:nvGrpSpPr>
      <p:grpSpPr>
        <a:xfrm>
          <a:off x="0" y="0"/>
          <a:ext cx="0" cy="0"/>
          <a:chOff x="0" y="0"/>
          <a:chExt cx="0" cy="0"/>
        </a:xfrm>
      </p:grpSpPr>
      <p:sp>
        <p:nvSpPr>
          <p:cNvPr id="3" name="Rektangel 2">
            <a:extLst>
              <a:ext uri="{FF2B5EF4-FFF2-40B4-BE49-F238E27FC236}">
                <a16:creationId xmlns:a16="http://schemas.microsoft.com/office/drawing/2014/main" id="{BA98754A-6281-725D-A24E-61A3946AD447}"/>
              </a:ext>
            </a:extLst>
          </p:cNvPr>
          <p:cNvSpPr/>
          <p:nvPr/>
        </p:nvSpPr>
        <p:spPr>
          <a:xfrm flipV="1">
            <a:off x="0" y="297"/>
            <a:ext cx="12192000" cy="1723516"/>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sp>
        <p:nvSpPr>
          <p:cNvPr id="2" name="Rubrik 1">
            <a:extLst>
              <a:ext uri="{FF2B5EF4-FFF2-40B4-BE49-F238E27FC236}">
                <a16:creationId xmlns:a16="http://schemas.microsoft.com/office/drawing/2014/main" id="{855EFB33-DC24-F7E8-3018-41DB11FB6D4E}"/>
              </a:ext>
            </a:extLst>
          </p:cNvPr>
          <p:cNvSpPr>
            <a:spLocks noGrp="1"/>
          </p:cNvSpPr>
          <p:nvPr>
            <p:ph type="ctrTitle" hasCustomPrompt="1"/>
          </p:nvPr>
        </p:nvSpPr>
        <p:spPr>
          <a:xfrm>
            <a:off x="874713" y="119971"/>
            <a:ext cx="9144000" cy="1148442"/>
          </a:xfrm>
        </p:spPr>
        <p:txBody>
          <a:bodyPr lIns="0" tIns="0" rIns="0" bIns="0" anchor="b">
            <a:noAutofit/>
          </a:bodyPr>
          <a:lstStyle>
            <a:lvl1pPr algn="l">
              <a:defRPr sz="3600" baseline="0">
                <a:solidFill>
                  <a:schemeClr val="bg1"/>
                </a:solidFill>
                <a:latin typeface="+mj-lt"/>
              </a:defRPr>
            </a:lvl1pPr>
          </a:lstStyle>
          <a:p>
            <a:r>
              <a:rPr lang="sv-SE"/>
              <a:t>Klicka här för att lägga till rubrik</a:t>
            </a:r>
          </a:p>
        </p:txBody>
      </p:sp>
      <p:sp>
        <p:nvSpPr>
          <p:cNvPr id="12" name="Underrubrik 2">
            <a:extLst>
              <a:ext uri="{FF2B5EF4-FFF2-40B4-BE49-F238E27FC236}">
                <a16:creationId xmlns:a16="http://schemas.microsoft.com/office/drawing/2014/main" id="{48EF7481-0BB0-E9FC-29AC-96BEA349FB86}"/>
              </a:ext>
            </a:extLst>
          </p:cNvPr>
          <p:cNvSpPr>
            <a:spLocks noGrp="1"/>
          </p:cNvSpPr>
          <p:nvPr>
            <p:ph type="subTitle" idx="1" hasCustomPrompt="1"/>
          </p:nvPr>
        </p:nvSpPr>
        <p:spPr>
          <a:xfrm>
            <a:off x="874713" y="2179212"/>
            <a:ext cx="9144000" cy="1655233"/>
          </a:xfrm>
        </p:spPr>
        <p:txBody>
          <a:bodyPr lIns="0" tIns="0" rIns="0" bIns="0">
            <a:normAutofit/>
          </a:bodyPr>
          <a:lstStyle>
            <a:lvl1pPr marL="0" indent="0" algn="l">
              <a:buNone/>
              <a:defRPr sz="5400" b="1" i="0">
                <a:solidFill>
                  <a:schemeClr val="tx1"/>
                </a:solidFill>
                <a:latin typeface="+mj-lt"/>
                <a:ea typeface="Roboto Light" panose="02000000000000000000" pitchFamily="2" charset="0"/>
                <a:cs typeface="Roboto Light" panose="02000000000000000000" pitchFamily="2" charset="0"/>
              </a:defRPr>
            </a:lvl1pPr>
            <a:lvl2pPr marL="609585" indent="0" algn="ctr">
              <a:buNone/>
              <a:defRPr sz="2667"/>
            </a:lvl2pPr>
            <a:lvl3pPr marL="1219170" indent="0" algn="ctr">
              <a:buNone/>
              <a:defRPr sz="2400"/>
            </a:lvl3pPr>
            <a:lvl4pPr marL="1828754" indent="0" algn="ctr">
              <a:buNone/>
              <a:defRPr sz="2133"/>
            </a:lvl4pPr>
            <a:lvl5pPr marL="2438339" indent="0" algn="ctr">
              <a:buNone/>
              <a:defRPr sz="2133"/>
            </a:lvl5pPr>
            <a:lvl6pPr marL="3047924" indent="0" algn="ctr">
              <a:buNone/>
              <a:defRPr sz="2133"/>
            </a:lvl6pPr>
            <a:lvl7pPr marL="3657509" indent="0" algn="ctr">
              <a:buNone/>
              <a:defRPr sz="2133"/>
            </a:lvl7pPr>
            <a:lvl8pPr marL="4267093" indent="0" algn="ctr">
              <a:buNone/>
              <a:defRPr sz="2133"/>
            </a:lvl8pPr>
            <a:lvl9pPr marL="4876678" indent="0" algn="ctr">
              <a:buNone/>
              <a:defRPr sz="2133"/>
            </a:lvl9pPr>
          </a:lstStyle>
          <a:p>
            <a:r>
              <a:rPr lang="sv-SE"/>
              <a:t>Klicka här för att lägga till rubrik</a:t>
            </a:r>
          </a:p>
        </p:txBody>
      </p:sp>
      <p:pic>
        <p:nvPicPr>
          <p:cNvPr id="4" name="Bild 3">
            <a:extLst>
              <a:ext uri="{FF2B5EF4-FFF2-40B4-BE49-F238E27FC236}">
                <a16:creationId xmlns:a16="http://schemas.microsoft.com/office/drawing/2014/main" id="{83278B41-BA8D-4787-2A8E-27E78CB08F98}"/>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rcRect l="48" r="48"/>
          <a:stretch/>
        </p:blipFill>
        <p:spPr>
          <a:xfrm>
            <a:off x="10776575" y="1255813"/>
            <a:ext cx="935097" cy="936000"/>
          </a:xfrm>
          <a:prstGeom prst="rect">
            <a:avLst/>
          </a:prstGeom>
        </p:spPr>
      </p:pic>
    </p:spTree>
    <p:extLst>
      <p:ext uri="{BB962C8B-B14F-4D97-AF65-F5344CB8AC3E}">
        <p14:creationId xmlns:p14="http://schemas.microsoft.com/office/powerpoint/2010/main" val="4069423252"/>
      </p:ext>
    </p:extLst>
  </p:cSld>
  <p:clrMapOvr>
    <a:masterClrMapping/>
  </p:clrMapOvr>
  <p:extLst>
    <p:ext uri="{DCECCB84-F9BA-43D5-87BE-67443E8EF086}">
      <p15:sldGuideLst xmlns:p15="http://schemas.microsoft.com/office/powerpoint/2012/main"/>
    </p:ext>
  </p:extLst>
</p:sldLayout>
</file>

<file path=ppt/slideLayouts/slideLayout52.xml><?xml version="1.0" encoding="utf-8"?>
<p:sldLayout xmlns:a="http://schemas.openxmlformats.org/drawingml/2006/main" xmlns:r="http://schemas.openxmlformats.org/officeDocument/2006/relationships" xmlns:p="http://schemas.openxmlformats.org/presentationml/2006/main" preserve="1" userDrawn="1">
  <p:cSld name="04_Rubrik + text">
    <p:spTree>
      <p:nvGrpSpPr>
        <p:cNvPr id="1" name=""/>
        <p:cNvGrpSpPr/>
        <p:nvPr/>
      </p:nvGrpSpPr>
      <p:grpSpPr>
        <a:xfrm>
          <a:off x="0" y="0"/>
          <a:ext cx="0" cy="0"/>
          <a:chOff x="0" y="0"/>
          <a:chExt cx="0" cy="0"/>
        </a:xfrm>
      </p:grpSpPr>
      <p:sp>
        <p:nvSpPr>
          <p:cNvPr id="3" name="Rektangel 2">
            <a:extLst>
              <a:ext uri="{FF2B5EF4-FFF2-40B4-BE49-F238E27FC236}">
                <a16:creationId xmlns:a16="http://schemas.microsoft.com/office/drawing/2014/main" id="{45D5C29B-8D6B-9FE9-87A9-31FCD336E426}"/>
              </a:ext>
            </a:extLst>
          </p:cNvPr>
          <p:cNvSpPr/>
          <p:nvPr userDrawn="1"/>
        </p:nvSpPr>
        <p:spPr>
          <a:xfrm>
            <a:off x="0" y="5946000"/>
            <a:ext cx="12192000" cy="912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sp>
        <p:nvSpPr>
          <p:cNvPr id="2" name="Platshållare för text 3">
            <a:extLst>
              <a:ext uri="{FF2B5EF4-FFF2-40B4-BE49-F238E27FC236}">
                <a16:creationId xmlns:a16="http://schemas.microsoft.com/office/drawing/2014/main" id="{171D38AA-3E26-A9D1-11AE-980796760538}"/>
              </a:ext>
            </a:extLst>
          </p:cNvPr>
          <p:cNvSpPr>
            <a:spLocks noGrp="1"/>
          </p:cNvSpPr>
          <p:nvPr>
            <p:ph type="body" sz="half" idx="2" hasCustomPrompt="1"/>
          </p:nvPr>
        </p:nvSpPr>
        <p:spPr>
          <a:xfrm>
            <a:off x="874712" y="1440000"/>
            <a:ext cx="9576883" cy="567811"/>
          </a:xfrm>
        </p:spPr>
        <p:txBody>
          <a:bodyPr wrap="square" lIns="0" tIns="288000" rIns="0" bIns="0">
            <a:spAutoFit/>
          </a:bodyPr>
          <a:lstStyle>
            <a:lvl1pPr marL="0" indent="0">
              <a:spcBef>
                <a:spcPts val="0"/>
              </a:spcBef>
              <a:buNone/>
              <a:defRPr sz="1800" b="0" i="0" baseline="0">
                <a:solidFill>
                  <a:schemeClr val="tx1"/>
                </a:solidFill>
                <a:latin typeface="+mn-lt"/>
                <a:ea typeface="Roboto Light" panose="02000000000000000000" pitchFamily="2" charset="0"/>
                <a:cs typeface="Roboto Light" panose="02000000000000000000" pitchFamily="2" charset="0"/>
              </a:defRPr>
            </a:lvl1pPr>
            <a:lvl2pPr marL="609585" indent="0">
              <a:buNone/>
              <a:defRPr sz="1867"/>
            </a:lvl2pPr>
            <a:lvl3pPr marL="1219170" indent="0">
              <a:buNone/>
              <a:defRPr sz="1600"/>
            </a:lvl3pPr>
            <a:lvl4pPr marL="1828754" indent="0">
              <a:buNone/>
              <a:defRPr sz="1333"/>
            </a:lvl4pPr>
            <a:lvl5pPr marL="2438339" indent="0">
              <a:buNone/>
              <a:defRPr sz="1333"/>
            </a:lvl5pPr>
            <a:lvl6pPr marL="3047924" indent="0">
              <a:buNone/>
              <a:defRPr sz="1333"/>
            </a:lvl6pPr>
            <a:lvl7pPr marL="3657509" indent="0">
              <a:buNone/>
              <a:defRPr sz="1333"/>
            </a:lvl7pPr>
            <a:lvl8pPr marL="4267093" indent="0">
              <a:buNone/>
              <a:defRPr sz="1333"/>
            </a:lvl8pPr>
            <a:lvl9pPr marL="4876678" indent="0">
              <a:buNone/>
              <a:defRPr sz="1333"/>
            </a:lvl9pPr>
          </a:lstStyle>
          <a:p>
            <a:pPr lvl="0"/>
            <a:r>
              <a:rPr lang="sv-SE"/>
              <a:t>Skriv text här</a:t>
            </a:r>
          </a:p>
        </p:txBody>
      </p:sp>
      <p:sp>
        <p:nvSpPr>
          <p:cNvPr id="8" name="Rubrik 1">
            <a:extLst>
              <a:ext uri="{FF2B5EF4-FFF2-40B4-BE49-F238E27FC236}">
                <a16:creationId xmlns:a16="http://schemas.microsoft.com/office/drawing/2014/main" id="{FBD8FFB0-3ACD-1827-E72F-EBFA108B52AD}"/>
              </a:ext>
            </a:extLst>
          </p:cNvPr>
          <p:cNvSpPr>
            <a:spLocks noGrp="1"/>
          </p:cNvSpPr>
          <p:nvPr>
            <p:ph type="ctrTitle" hasCustomPrompt="1"/>
          </p:nvPr>
        </p:nvSpPr>
        <p:spPr>
          <a:xfrm>
            <a:off x="874713" y="873125"/>
            <a:ext cx="10464000" cy="553998"/>
          </a:xfrm>
        </p:spPr>
        <p:txBody>
          <a:bodyPr wrap="square" lIns="0" tIns="0" rIns="0" bIns="0" anchor="b">
            <a:spAutoFit/>
          </a:bodyPr>
          <a:lstStyle>
            <a:lvl1pPr algn="l">
              <a:defRPr sz="4000">
                <a:solidFill>
                  <a:schemeClr val="tx1"/>
                </a:solidFill>
                <a:latin typeface="+mj-lt"/>
              </a:defRPr>
            </a:lvl1pPr>
          </a:lstStyle>
          <a:p>
            <a:r>
              <a:rPr lang="sv-SE"/>
              <a:t>Klicka här för att lägga till rubrik</a:t>
            </a:r>
          </a:p>
        </p:txBody>
      </p:sp>
      <p:pic>
        <p:nvPicPr>
          <p:cNvPr id="4" name="Bild 3">
            <a:extLst>
              <a:ext uri="{FF2B5EF4-FFF2-40B4-BE49-F238E27FC236}">
                <a16:creationId xmlns:a16="http://schemas.microsoft.com/office/drawing/2014/main" id="{E82E5BF3-5FFE-BA04-8498-64B7593DE47D}"/>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rcRect l="48" r="48"/>
          <a:stretch/>
        </p:blipFill>
        <p:spPr>
          <a:xfrm>
            <a:off x="10776575" y="5481000"/>
            <a:ext cx="935097" cy="936000"/>
          </a:xfrm>
          <a:prstGeom prst="rect">
            <a:avLst/>
          </a:prstGeom>
        </p:spPr>
      </p:pic>
    </p:spTree>
    <p:extLst>
      <p:ext uri="{BB962C8B-B14F-4D97-AF65-F5344CB8AC3E}">
        <p14:creationId xmlns:p14="http://schemas.microsoft.com/office/powerpoint/2010/main" val="2067386703"/>
      </p:ext>
    </p:extLst>
  </p:cSld>
  <p:clrMapOvr>
    <a:masterClrMapping/>
  </p:clrMapOvr>
  <p:extLst>
    <p:ext uri="{DCECCB84-F9BA-43D5-87BE-67443E8EF086}">
      <p15:sldGuideLst xmlns:p15="http://schemas.microsoft.com/office/powerpoint/2012/main"/>
    </p:ext>
  </p:extLst>
</p:sldLayout>
</file>

<file path=ppt/slideLayouts/slideLayout53.xml><?xml version="1.0" encoding="utf-8"?>
<p:sldLayout xmlns:a="http://schemas.openxmlformats.org/drawingml/2006/main" xmlns:r="http://schemas.openxmlformats.org/officeDocument/2006/relationships" xmlns:p="http://schemas.openxmlformats.org/presentationml/2006/main" preserve="1">
  <p:cSld name="05_Rubrik + text">
    <p:spTree>
      <p:nvGrpSpPr>
        <p:cNvPr id="1" name=""/>
        <p:cNvGrpSpPr/>
        <p:nvPr/>
      </p:nvGrpSpPr>
      <p:grpSpPr>
        <a:xfrm>
          <a:off x="0" y="0"/>
          <a:ext cx="0" cy="0"/>
          <a:chOff x="0" y="0"/>
          <a:chExt cx="0" cy="0"/>
        </a:xfrm>
      </p:grpSpPr>
      <p:sp>
        <p:nvSpPr>
          <p:cNvPr id="4" name="Rektangel 3">
            <a:extLst>
              <a:ext uri="{FF2B5EF4-FFF2-40B4-BE49-F238E27FC236}">
                <a16:creationId xmlns:a16="http://schemas.microsoft.com/office/drawing/2014/main" id="{93A87B22-DE9F-9B10-1F07-FA1B488CB886}"/>
              </a:ext>
            </a:extLst>
          </p:cNvPr>
          <p:cNvSpPr/>
          <p:nvPr userDrawn="1"/>
        </p:nvSpPr>
        <p:spPr>
          <a:xfrm>
            <a:off x="11244574" y="0"/>
            <a:ext cx="947426"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sp>
        <p:nvSpPr>
          <p:cNvPr id="6" name="Platshållare för text 3">
            <a:extLst>
              <a:ext uri="{FF2B5EF4-FFF2-40B4-BE49-F238E27FC236}">
                <a16:creationId xmlns:a16="http://schemas.microsoft.com/office/drawing/2014/main" id="{AC342BE6-2CF0-1FA7-CD08-E560475C072B}"/>
              </a:ext>
            </a:extLst>
          </p:cNvPr>
          <p:cNvSpPr>
            <a:spLocks noGrp="1"/>
          </p:cNvSpPr>
          <p:nvPr>
            <p:ph type="body" sz="half" idx="2" hasCustomPrompt="1"/>
          </p:nvPr>
        </p:nvSpPr>
        <p:spPr>
          <a:xfrm>
            <a:off x="874712" y="1440000"/>
            <a:ext cx="9576883" cy="567811"/>
          </a:xfrm>
        </p:spPr>
        <p:txBody>
          <a:bodyPr wrap="square" lIns="0" tIns="288000" rIns="0" bIns="0">
            <a:spAutoFit/>
          </a:bodyPr>
          <a:lstStyle>
            <a:lvl1pPr marL="0" indent="0">
              <a:spcBef>
                <a:spcPts val="0"/>
              </a:spcBef>
              <a:buNone/>
              <a:defRPr sz="1800" b="0" i="0" baseline="0">
                <a:solidFill>
                  <a:schemeClr val="tx1"/>
                </a:solidFill>
                <a:latin typeface="+mn-lt"/>
                <a:ea typeface="Roboto Light" panose="02000000000000000000" pitchFamily="2" charset="0"/>
                <a:cs typeface="Roboto Light" panose="02000000000000000000" pitchFamily="2" charset="0"/>
              </a:defRPr>
            </a:lvl1pPr>
            <a:lvl2pPr marL="609585" indent="0">
              <a:buNone/>
              <a:defRPr sz="1867"/>
            </a:lvl2pPr>
            <a:lvl3pPr marL="1219170" indent="0">
              <a:buNone/>
              <a:defRPr sz="1600"/>
            </a:lvl3pPr>
            <a:lvl4pPr marL="1828754" indent="0">
              <a:buNone/>
              <a:defRPr sz="1333"/>
            </a:lvl4pPr>
            <a:lvl5pPr marL="2438339" indent="0">
              <a:buNone/>
              <a:defRPr sz="1333"/>
            </a:lvl5pPr>
            <a:lvl6pPr marL="3047924" indent="0">
              <a:buNone/>
              <a:defRPr sz="1333"/>
            </a:lvl6pPr>
            <a:lvl7pPr marL="3657509" indent="0">
              <a:buNone/>
              <a:defRPr sz="1333"/>
            </a:lvl7pPr>
            <a:lvl8pPr marL="4267093" indent="0">
              <a:buNone/>
              <a:defRPr sz="1333"/>
            </a:lvl8pPr>
            <a:lvl9pPr marL="4876678" indent="0">
              <a:buNone/>
              <a:defRPr sz="1333"/>
            </a:lvl9pPr>
          </a:lstStyle>
          <a:p>
            <a:pPr lvl="0"/>
            <a:r>
              <a:rPr lang="sv-SE"/>
              <a:t>Skriv text här</a:t>
            </a:r>
          </a:p>
        </p:txBody>
      </p:sp>
      <p:sp>
        <p:nvSpPr>
          <p:cNvPr id="8" name="Rubrik 1">
            <a:extLst>
              <a:ext uri="{FF2B5EF4-FFF2-40B4-BE49-F238E27FC236}">
                <a16:creationId xmlns:a16="http://schemas.microsoft.com/office/drawing/2014/main" id="{FBD8FFB0-3ACD-1827-E72F-EBFA108B52AD}"/>
              </a:ext>
            </a:extLst>
          </p:cNvPr>
          <p:cNvSpPr>
            <a:spLocks noGrp="1"/>
          </p:cNvSpPr>
          <p:nvPr>
            <p:ph type="ctrTitle" hasCustomPrompt="1"/>
          </p:nvPr>
        </p:nvSpPr>
        <p:spPr>
          <a:xfrm>
            <a:off x="874713" y="873125"/>
            <a:ext cx="9576883" cy="553998"/>
          </a:xfrm>
        </p:spPr>
        <p:txBody>
          <a:bodyPr wrap="square" lIns="0" tIns="0" rIns="0" bIns="0" anchor="b">
            <a:spAutoFit/>
          </a:bodyPr>
          <a:lstStyle>
            <a:lvl1pPr algn="l">
              <a:defRPr sz="4000">
                <a:solidFill>
                  <a:schemeClr val="tx1"/>
                </a:solidFill>
                <a:latin typeface="+mj-lt"/>
              </a:defRPr>
            </a:lvl1pPr>
          </a:lstStyle>
          <a:p>
            <a:r>
              <a:rPr lang="sv-SE"/>
              <a:t>Klicka här för att lägga till rubrik</a:t>
            </a:r>
          </a:p>
        </p:txBody>
      </p:sp>
      <p:pic>
        <p:nvPicPr>
          <p:cNvPr id="5" name="Bild 4">
            <a:extLst>
              <a:ext uri="{FF2B5EF4-FFF2-40B4-BE49-F238E27FC236}">
                <a16:creationId xmlns:a16="http://schemas.microsoft.com/office/drawing/2014/main" id="{DDB7A8E8-D1D6-E40A-F974-BDAF50050E14}"/>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rcRect l="48" r="48"/>
          <a:stretch/>
        </p:blipFill>
        <p:spPr>
          <a:xfrm>
            <a:off x="10776575" y="5481000"/>
            <a:ext cx="935097" cy="936000"/>
          </a:xfrm>
          <a:prstGeom prst="rect">
            <a:avLst/>
          </a:prstGeom>
        </p:spPr>
      </p:pic>
    </p:spTree>
    <p:extLst>
      <p:ext uri="{BB962C8B-B14F-4D97-AF65-F5344CB8AC3E}">
        <p14:creationId xmlns:p14="http://schemas.microsoft.com/office/powerpoint/2010/main" val="1831496451"/>
      </p:ext>
    </p:extLst>
  </p:cSld>
  <p:clrMapOvr>
    <a:masterClrMapping/>
  </p:clrMapOvr>
  <p:extLst>
    <p:ext uri="{DCECCB84-F9BA-43D5-87BE-67443E8EF086}">
      <p15:sldGuideLst xmlns:p15="http://schemas.microsoft.com/office/powerpoint/2012/main"/>
    </p:ext>
  </p:extLst>
</p:sldLayout>
</file>

<file path=ppt/slideLayouts/slideLayout54.xml><?xml version="1.0" encoding="utf-8"?>
<p:sldLayout xmlns:a="http://schemas.openxmlformats.org/drawingml/2006/main" xmlns:r="http://schemas.openxmlformats.org/officeDocument/2006/relationships" xmlns:p="http://schemas.openxmlformats.org/presentationml/2006/main" preserve="1" userDrawn="1">
  <p:cSld name="06_Rubrik + text">
    <p:spTree>
      <p:nvGrpSpPr>
        <p:cNvPr id="1" name=""/>
        <p:cNvGrpSpPr/>
        <p:nvPr/>
      </p:nvGrpSpPr>
      <p:grpSpPr>
        <a:xfrm>
          <a:off x="0" y="0"/>
          <a:ext cx="0" cy="0"/>
          <a:chOff x="0" y="0"/>
          <a:chExt cx="0" cy="0"/>
        </a:xfrm>
      </p:grpSpPr>
      <p:sp>
        <p:nvSpPr>
          <p:cNvPr id="4" name="Rektangel 3">
            <a:extLst>
              <a:ext uri="{FF2B5EF4-FFF2-40B4-BE49-F238E27FC236}">
                <a16:creationId xmlns:a16="http://schemas.microsoft.com/office/drawing/2014/main" id="{0A599EA1-B1DC-210B-763D-18E24DE64A3E}"/>
              </a:ext>
            </a:extLst>
          </p:cNvPr>
          <p:cNvSpPr/>
          <p:nvPr userDrawn="1"/>
        </p:nvSpPr>
        <p:spPr>
          <a:xfrm flipH="1">
            <a:off x="0" y="0"/>
            <a:ext cx="11244574"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sp>
        <p:nvSpPr>
          <p:cNvPr id="6" name="Platshållare för text 3">
            <a:extLst>
              <a:ext uri="{FF2B5EF4-FFF2-40B4-BE49-F238E27FC236}">
                <a16:creationId xmlns:a16="http://schemas.microsoft.com/office/drawing/2014/main" id="{AC342BE6-2CF0-1FA7-CD08-E560475C072B}"/>
              </a:ext>
            </a:extLst>
          </p:cNvPr>
          <p:cNvSpPr>
            <a:spLocks noGrp="1"/>
          </p:cNvSpPr>
          <p:nvPr>
            <p:ph type="body" sz="half" idx="2" hasCustomPrompt="1"/>
          </p:nvPr>
        </p:nvSpPr>
        <p:spPr>
          <a:xfrm>
            <a:off x="874800" y="1440000"/>
            <a:ext cx="9576883" cy="567811"/>
          </a:xfrm>
        </p:spPr>
        <p:txBody>
          <a:bodyPr wrap="square" lIns="0" tIns="288000" rIns="0" bIns="0">
            <a:spAutoFit/>
          </a:bodyPr>
          <a:lstStyle>
            <a:lvl1pPr marL="0" indent="0">
              <a:spcBef>
                <a:spcPts val="0"/>
              </a:spcBef>
              <a:buNone/>
              <a:defRPr sz="1800" b="0" i="0" baseline="0">
                <a:solidFill>
                  <a:schemeClr val="bg1"/>
                </a:solidFill>
                <a:latin typeface="+mn-lt"/>
                <a:ea typeface="Roboto Light" panose="02000000000000000000" pitchFamily="2" charset="0"/>
                <a:cs typeface="Roboto Light" panose="02000000000000000000" pitchFamily="2" charset="0"/>
              </a:defRPr>
            </a:lvl1pPr>
            <a:lvl2pPr marL="609585" indent="0">
              <a:buNone/>
              <a:defRPr sz="1867"/>
            </a:lvl2pPr>
            <a:lvl3pPr marL="1219170" indent="0">
              <a:buNone/>
              <a:defRPr sz="1600"/>
            </a:lvl3pPr>
            <a:lvl4pPr marL="1828754" indent="0">
              <a:buNone/>
              <a:defRPr sz="1333"/>
            </a:lvl4pPr>
            <a:lvl5pPr marL="2438339" indent="0">
              <a:buNone/>
              <a:defRPr sz="1333"/>
            </a:lvl5pPr>
            <a:lvl6pPr marL="3047924" indent="0">
              <a:buNone/>
              <a:defRPr sz="1333"/>
            </a:lvl6pPr>
            <a:lvl7pPr marL="3657509" indent="0">
              <a:buNone/>
              <a:defRPr sz="1333"/>
            </a:lvl7pPr>
            <a:lvl8pPr marL="4267093" indent="0">
              <a:buNone/>
              <a:defRPr sz="1333"/>
            </a:lvl8pPr>
            <a:lvl9pPr marL="4876678" indent="0">
              <a:buNone/>
              <a:defRPr sz="1333"/>
            </a:lvl9pPr>
          </a:lstStyle>
          <a:p>
            <a:pPr lvl="0"/>
            <a:r>
              <a:rPr lang="sv-SE"/>
              <a:t>Skriv text här</a:t>
            </a:r>
          </a:p>
        </p:txBody>
      </p:sp>
      <p:sp>
        <p:nvSpPr>
          <p:cNvPr id="8" name="Rubrik 1">
            <a:extLst>
              <a:ext uri="{FF2B5EF4-FFF2-40B4-BE49-F238E27FC236}">
                <a16:creationId xmlns:a16="http://schemas.microsoft.com/office/drawing/2014/main" id="{FBD8FFB0-3ACD-1827-E72F-EBFA108B52AD}"/>
              </a:ext>
            </a:extLst>
          </p:cNvPr>
          <p:cNvSpPr>
            <a:spLocks noGrp="1"/>
          </p:cNvSpPr>
          <p:nvPr>
            <p:ph type="ctrTitle" hasCustomPrompt="1"/>
          </p:nvPr>
        </p:nvSpPr>
        <p:spPr>
          <a:xfrm>
            <a:off x="874800" y="874800"/>
            <a:ext cx="9576883" cy="553998"/>
          </a:xfrm>
        </p:spPr>
        <p:txBody>
          <a:bodyPr wrap="square" lIns="0" tIns="0" rIns="0" bIns="0" anchor="b">
            <a:spAutoFit/>
          </a:bodyPr>
          <a:lstStyle>
            <a:lvl1pPr algn="l">
              <a:defRPr sz="4000">
                <a:solidFill>
                  <a:schemeClr val="bg1"/>
                </a:solidFill>
                <a:latin typeface="+mj-lt"/>
              </a:defRPr>
            </a:lvl1pPr>
          </a:lstStyle>
          <a:p>
            <a:r>
              <a:rPr lang="sv-SE"/>
              <a:t>Klicka här för att lägga till rubrik</a:t>
            </a:r>
          </a:p>
        </p:txBody>
      </p:sp>
      <p:pic>
        <p:nvPicPr>
          <p:cNvPr id="5" name="Bild 4">
            <a:extLst>
              <a:ext uri="{FF2B5EF4-FFF2-40B4-BE49-F238E27FC236}">
                <a16:creationId xmlns:a16="http://schemas.microsoft.com/office/drawing/2014/main" id="{4E3154F4-1945-D2A8-FD78-75D8508B71E7}"/>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rcRect l="48" r="48"/>
          <a:stretch/>
        </p:blipFill>
        <p:spPr>
          <a:xfrm>
            <a:off x="10776575" y="5481000"/>
            <a:ext cx="935097" cy="936000"/>
          </a:xfrm>
          <a:prstGeom prst="rect">
            <a:avLst/>
          </a:prstGeom>
        </p:spPr>
      </p:pic>
    </p:spTree>
    <p:extLst>
      <p:ext uri="{BB962C8B-B14F-4D97-AF65-F5344CB8AC3E}">
        <p14:creationId xmlns:p14="http://schemas.microsoft.com/office/powerpoint/2010/main" val="534532093"/>
      </p:ext>
    </p:extLst>
  </p:cSld>
  <p:clrMapOvr>
    <a:masterClrMapping/>
  </p:clrMapOvr>
  <p:extLst>
    <p:ext uri="{DCECCB84-F9BA-43D5-87BE-67443E8EF086}">
      <p15:sldGuideLst xmlns:p15="http://schemas.microsoft.com/office/powerpoint/2012/main"/>
    </p:ext>
  </p:extLst>
</p:sldLayout>
</file>

<file path=ppt/slideLayouts/slideLayout55.xml><?xml version="1.0" encoding="utf-8"?>
<p:sldLayout xmlns:a="http://schemas.openxmlformats.org/drawingml/2006/main" xmlns:r="http://schemas.openxmlformats.org/officeDocument/2006/relationships" xmlns:p="http://schemas.openxmlformats.org/presentationml/2006/main" preserve="1">
  <p:cSld name="07_Rubrik + innehåll två kolumer">
    <p:spTree>
      <p:nvGrpSpPr>
        <p:cNvPr id="1" name=""/>
        <p:cNvGrpSpPr/>
        <p:nvPr/>
      </p:nvGrpSpPr>
      <p:grpSpPr>
        <a:xfrm>
          <a:off x="0" y="0"/>
          <a:ext cx="0" cy="0"/>
          <a:chOff x="0" y="0"/>
          <a:chExt cx="0" cy="0"/>
        </a:xfrm>
      </p:grpSpPr>
      <p:sp>
        <p:nvSpPr>
          <p:cNvPr id="4" name="Rektangel 3">
            <a:extLst>
              <a:ext uri="{FF2B5EF4-FFF2-40B4-BE49-F238E27FC236}">
                <a16:creationId xmlns:a16="http://schemas.microsoft.com/office/drawing/2014/main" id="{BDF78AD4-35D4-E8D7-C95C-0A7F7313D40B}"/>
              </a:ext>
            </a:extLst>
          </p:cNvPr>
          <p:cNvSpPr/>
          <p:nvPr userDrawn="1"/>
        </p:nvSpPr>
        <p:spPr>
          <a:xfrm>
            <a:off x="0" y="5946000"/>
            <a:ext cx="12192000" cy="912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sp>
        <p:nvSpPr>
          <p:cNvPr id="9" name="Platshållare för innehåll 2">
            <a:extLst>
              <a:ext uri="{FF2B5EF4-FFF2-40B4-BE49-F238E27FC236}">
                <a16:creationId xmlns:a16="http://schemas.microsoft.com/office/drawing/2014/main" id="{1700EFE7-4E7C-FBC2-CE68-501C22FB892C}"/>
              </a:ext>
            </a:extLst>
          </p:cNvPr>
          <p:cNvSpPr>
            <a:spLocks noGrp="1"/>
          </p:cNvSpPr>
          <p:nvPr>
            <p:ph idx="11" hasCustomPrompt="1"/>
          </p:nvPr>
        </p:nvSpPr>
        <p:spPr>
          <a:xfrm>
            <a:off x="874713" y="1439999"/>
            <a:ext cx="5156200" cy="3844695"/>
          </a:xfrm>
        </p:spPr>
        <p:txBody>
          <a:bodyPr lIns="0" tIns="288000" rIns="0" bIns="0">
            <a:noAutofit/>
          </a:bodyPr>
          <a:lstStyle>
            <a:lvl1pPr marL="0" indent="0">
              <a:spcBef>
                <a:spcPts val="0"/>
              </a:spcBef>
              <a:buNone/>
              <a:defRPr sz="1800" baseline="0">
                <a:solidFill>
                  <a:schemeClr val="tx1"/>
                </a:solidFill>
                <a:latin typeface="+mn-lt"/>
              </a:defRPr>
            </a:lvl1pPr>
            <a:lvl2pPr marL="609585" indent="0">
              <a:buNone/>
              <a:defRPr sz="1800">
                <a:solidFill>
                  <a:srgbClr val="1A355D"/>
                </a:solidFill>
                <a:latin typeface="+mn-lt"/>
              </a:defRPr>
            </a:lvl2pPr>
            <a:lvl3pPr marL="1219170" indent="0">
              <a:buNone/>
              <a:defRPr sz="1600">
                <a:solidFill>
                  <a:srgbClr val="1A355D"/>
                </a:solidFill>
                <a:latin typeface="+mn-lt"/>
              </a:defRPr>
            </a:lvl3pPr>
            <a:lvl4pPr marL="1828755" indent="0">
              <a:buNone/>
              <a:defRPr sz="1400">
                <a:solidFill>
                  <a:srgbClr val="1A355D"/>
                </a:solidFill>
                <a:latin typeface="+mn-lt"/>
              </a:defRPr>
            </a:lvl4pPr>
            <a:lvl5pPr marL="2438339" indent="0">
              <a:buNone/>
              <a:defRPr sz="1200">
                <a:solidFill>
                  <a:srgbClr val="1A355D"/>
                </a:solidFill>
                <a:latin typeface="+mn-lt"/>
              </a:defRPr>
            </a:lvl5pPr>
            <a:lvl6pPr>
              <a:defRPr sz="2667"/>
            </a:lvl6pPr>
            <a:lvl7pPr>
              <a:defRPr sz="2667"/>
            </a:lvl7pPr>
            <a:lvl8pPr>
              <a:defRPr sz="2667"/>
            </a:lvl8pPr>
            <a:lvl9pPr>
              <a:defRPr sz="2667"/>
            </a:lvl9pPr>
          </a:lstStyle>
          <a:p>
            <a:pPr lvl="0"/>
            <a:r>
              <a:rPr lang="sv-SE"/>
              <a:t>Skriv text här eller klicka på ikoner för att lägga till innehåll</a:t>
            </a:r>
          </a:p>
        </p:txBody>
      </p:sp>
      <p:sp>
        <p:nvSpPr>
          <p:cNvPr id="5" name="Platshållare för innehåll 2">
            <a:extLst>
              <a:ext uri="{FF2B5EF4-FFF2-40B4-BE49-F238E27FC236}">
                <a16:creationId xmlns:a16="http://schemas.microsoft.com/office/drawing/2014/main" id="{14A36A99-13BE-93FD-5BA3-10CCED865B33}"/>
              </a:ext>
            </a:extLst>
          </p:cNvPr>
          <p:cNvSpPr>
            <a:spLocks noGrp="1"/>
          </p:cNvSpPr>
          <p:nvPr>
            <p:ph idx="12" hasCustomPrompt="1"/>
          </p:nvPr>
        </p:nvSpPr>
        <p:spPr>
          <a:xfrm>
            <a:off x="6234113" y="1440000"/>
            <a:ext cx="5156200" cy="3844694"/>
          </a:xfrm>
        </p:spPr>
        <p:txBody>
          <a:bodyPr lIns="0" tIns="288000" rIns="0">
            <a:noAutofit/>
          </a:bodyPr>
          <a:lstStyle>
            <a:lvl1pPr marL="0" indent="0">
              <a:spcBef>
                <a:spcPts val="0"/>
              </a:spcBef>
              <a:buNone/>
              <a:defRPr sz="1800">
                <a:solidFill>
                  <a:schemeClr val="tx1"/>
                </a:solidFill>
                <a:latin typeface="+mn-lt"/>
              </a:defRPr>
            </a:lvl1pPr>
            <a:lvl2pPr marL="609585" indent="0">
              <a:spcBef>
                <a:spcPts val="0"/>
              </a:spcBef>
              <a:buNone/>
              <a:defRPr sz="1800">
                <a:solidFill>
                  <a:schemeClr val="tx1"/>
                </a:solidFill>
                <a:latin typeface="+mn-lt"/>
              </a:defRPr>
            </a:lvl2pPr>
            <a:lvl3pPr marL="1219170" indent="0">
              <a:buNone/>
              <a:defRPr sz="1600">
                <a:solidFill>
                  <a:srgbClr val="1A355D"/>
                </a:solidFill>
                <a:latin typeface="+mn-lt"/>
              </a:defRPr>
            </a:lvl3pPr>
            <a:lvl4pPr marL="1828755" indent="0">
              <a:buNone/>
              <a:defRPr sz="1400">
                <a:solidFill>
                  <a:srgbClr val="1A355D"/>
                </a:solidFill>
                <a:latin typeface="+mn-lt"/>
              </a:defRPr>
            </a:lvl4pPr>
            <a:lvl5pPr marL="2438339" indent="0">
              <a:buNone/>
              <a:defRPr sz="1200">
                <a:solidFill>
                  <a:srgbClr val="1A355D"/>
                </a:solidFill>
                <a:latin typeface="+mn-lt"/>
              </a:defRPr>
            </a:lvl5pPr>
            <a:lvl6pPr>
              <a:defRPr sz="2667"/>
            </a:lvl6pPr>
            <a:lvl7pPr>
              <a:defRPr sz="2667"/>
            </a:lvl7pPr>
            <a:lvl8pPr>
              <a:defRPr sz="2667"/>
            </a:lvl8pPr>
            <a:lvl9pPr>
              <a:defRPr sz="2667"/>
            </a:lvl9pPr>
          </a:lstStyle>
          <a:p>
            <a:pPr lvl="0"/>
            <a:r>
              <a:rPr lang="sv-SE"/>
              <a:t>Skriv text här eller klicka på ikoner för att lägga till innehåll</a:t>
            </a:r>
          </a:p>
          <a:p>
            <a:pPr lvl="1"/>
            <a:endParaRPr lang="sv-SE"/>
          </a:p>
        </p:txBody>
      </p:sp>
      <p:sp>
        <p:nvSpPr>
          <p:cNvPr id="2" name="Rubrik 1">
            <a:extLst>
              <a:ext uri="{FF2B5EF4-FFF2-40B4-BE49-F238E27FC236}">
                <a16:creationId xmlns:a16="http://schemas.microsoft.com/office/drawing/2014/main" id="{386754E6-803D-E2B7-1484-3BE9BC673641}"/>
              </a:ext>
            </a:extLst>
          </p:cNvPr>
          <p:cNvSpPr>
            <a:spLocks noGrp="1"/>
          </p:cNvSpPr>
          <p:nvPr>
            <p:ph type="title" hasCustomPrompt="1"/>
          </p:nvPr>
        </p:nvSpPr>
        <p:spPr>
          <a:xfrm>
            <a:off x="874713" y="873125"/>
            <a:ext cx="10515600" cy="553998"/>
          </a:xfrm>
        </p:spPr>
        <p:txBody>
          <a:bodyPr lIns="0" tIns="0" rIns="0" bIns="0" anchor="b" anchorCtr="0">
            <a:spAutoFit/>
          </a:bodyPr>
          <a:lstStyle>
            <a:lvl1pPr>
              <a:defRPr sz="4000">
                <a:solidFill>
                  <a:schemeClr val="tx1"/>
                </a:solidFill>
              </a:defRPr>
            </a:lvl1pPr>
          </a:lstStyle>
          <a:p>
            <a:r>
              <a:rPr lang="sv-SE"/>
              <a:t>Klicka här för att lägga till rubrik</a:t>
            </a:r>
          </a:p>
        </p:txBody>
      </p:sp>
      <p:pic>
        <p:nvPicPr>
          <p:cNvPr id="3" name="Bild 2">
            <a:extLst>
              <a:ext uri="{FF2B5EF4-FFF2-40B4-BE49-F238E27FC236}">
                <a16:creationId xmlns:a16="http://schemas.microsoft.com/office/drawing/2014/main" id="{D772C41B-122A-BDF8-383E-3F30EF85458E}"/>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rcRect l="48" r="48"/>
          <a:stretch/>
        </p:blipFill>
        <p:spPr>
          <a:xfrm>
            <a:off x="10776575" y="5481000"/>
            <a:ext cx="935097" cy="936000"/>
          </a:xfrm>
          <a:prstGeom prst="rect">
            <a:avLst/>
          </a:prstGeom>
        </p:spPr>
      </p:pic>
    </p:spTree>
    <p:extLst>
      <p:ext uri="{BB962C8B-B14F-4D97-AF65-F5344CB8AC3E}">
        <p14:creationId xmlns:p14="http://schemas.microsoft.com/office/powerpoint/2010/main" val="677335133"/>
      </p:ext>
    </p:extLst>
  </p:cSld>
  <p:clrMapOvr>
    <a:masterClrMapping/>
  </p:clrMapOvr>
  <p:extLst>
    <p:ext uri="{DCECCB84-F9BA-43D5-87BE-67443E8EF086}">
      <p15:sldGuideLst xmlns:p15="http://schemas.microsoft.com/office/powerpoint/2012/main"/>
    </p:ext>
  </p:extLst>
</p:sldLayout>
</file>

<file path=ppt/slideLayouts/slideLayout56.xml><?xml version="1.0" encoding="utf-8"?>
<p:sldLayout xmlns:a="http://schemas.openxmlformats.org/drawingml/2006/main" xmlns:r="http://schemas.openxmlformats.org/officeDocument/2006/relationships" xmlns:p="http://schemas.openxmlformats.org/presentationml/2006/main" preserve="1" userDrawn="1">
  <p:cSld name="08_Text + innehåll (utan logga)">
    <p:spTree>
      <p:nvGrpSpPr>
        <p:cNvPr id="1" name=""/>
        <p:cNvGrpSpPr/>
        <p:nvPr/>
      </p:nvGrpSpPr>
      <p:grpSpPr>
        <a:xfrm>
          <a:off x="0" y="0"/>
          <a:ext cx="0" cy="0"/>
          <a:chOff x="0" y="0"/>
          <a:chExt cx="0" cy="0"/>
        </a:xfrm>
      </p:grpSpPr>
      <p:sp>
        <p:nvSpPr>
          <p:cNvPr id="4" name="Platshållare för innehåll 3">
            <a:extLst>
              <a:ext uri="{FF2B5EF4-FFF2-40B4-BE49-F238E27FC236}">
                <a16:creationId xmlns:a16="http://schemas.microsoft.com/office/drawing/2014/main" id="{9F3A04A9-3134-D1B6-C8D9-A08B9CCAF906}"/>
              </a:ext>
            </a:extLst>
          </p:cNvPr>
          <p:cNvSpPr>
            <a:spLocks noGrp="1"/>
          </p:cNvSpPr>
          <p:nvPr>
            <p:ph sz="quarter" idx="10" hasCustomPrompt="1"/>
          </p:nvPr>
        </p:nvSpPr>
        <p:spPr>
          <a:xfrm>
            <a:off x="6096000" y="0"/>
            <a:ext cx="6096000" cy="6858000"/>
          </a:xfrm>
        </p:spPr>
        <p:txBody>
          <a:bodyPr lIns="0" tIns="864000" rIns="0">
            <a:normAutofit/>
          </a:bodyPr>
          <a:lstStyle>
            <a:lvl1pPr marL="0" indent="0" algn="ctr">
              <a:buNone/>
              <a:defRPr sz="3200">
                <a:latin typeface="+mj-lt"/>
              </a:defRPr>
            </a:lvl1pPr>
          </a:lstStyle>
          <a:p>
            <a:r>
              <a:rPr lang="sv-SE"/>
              <a:t>Klicka på ikonen för att </a:t>
            </a:r>
            <a:br>
              <a:rPr lang="sv-SE"/>
            </a:br>
            <a:r>
              <a:rPr lang="sv-SE"/>
              <a:t>lägga till innehåll</a:t>
            </a:r>
          </a:p>
        </p:txBody>
      </p:sp>
      <p:sp>
        <p:nvSpPr>
          <p:cNvPr id="5" name="Platshållare för text 3">
            <a:extLst>
              <a:ext uri="{FF2B5EF4-FFF2-40B4-BE49-F238E27FC236}">
                <a16:creationId xmlns:a16="http://schemas.microsoft.com/office/drawing/2014/main" id="{FD69B06A-4B17-03D9-CA72-8B82309E6747}"/>
              </a:ext>
            </a:extLst>
          </p:cNvPr>
          <p:cNvSpPr>
            <a:spLocks noGrp="1"/>
          </p:cNvSpPr>
          <p:nvPr>
            <p:ph type="body" sz="half" idx="2" hasCustomPrompt="1"/>
          </p:nvPr>
        </p:nvSpPr>
        <p:spPr>
          <a:xfrm>
            <a:off x="874800" y="1980000"/>
            <a:ext cx="4419200" cy="567811"/>
          </a:xfrm>
        </p:spPr>
        <p:txBody>
          <a:bodyPr wrap="square" lIns="0" tIns="288000" rIns="0" bIns="0">
            <a:spAutoFit/>
          </a:bodyPr>
          <a:lstStyle>
            <a:lvl1pPr marL="0" indent="0">
              <a:spcBef>
                <a:spcPts val="0"/>
              </a:spcBef>
              <a:buNone/>
              <a:defRPr sz="1800" b="0" i="0">
                <a:solidFill>
                  <a:schemeClr val="tx1"/>
                </a:solidFill>
                <a:latin typeface="+mn-lt"/>
                <a:ea typeface="Roboto Light" panose="02000000000000000000" pitchFamily="2" charset="0"/>
                <a:cs typeface="Roboto Light" panose="02000000000000000000" pitchFamily="2" charset="0"/>
              </a:defRPr>
            </a:lvl1pPr>
            <a:lvl2pPr marL="609585" indent="0">
              <a:buNone/>
              <a:defRPr sz="1867"/>
            </a:lvl2pPr>
            <a:lvl3pPr marL="1219170" indent="0">
              <a:buNone/>
              <a:defRPr sz="1600"/>
            </a:lvl3pPr>
            <a:lvl4pPr marL="1828754" indent="0">
              <a:buNone/>
              <a:defRPr sz="1333"/>
            </a:lvl4pPr>
            <a:lvl5pPr marL="2438339" indent="0">
              <a:buNone/>
              <a:defRPr sz="1333"/>
            </a:lvl5pPr>
            <a:lvl6pPr marL="3047924" indent="0">
              <a:buNone/>
              <a:defRPr sz="1333"/>
            </a:lvl6pPr>
            <a:lvl7pPr marL="3657509" indent="0">
              <a:buNone/>
              <a:defRPr sz="1333"/>
            </a:lvl7pPr>
            <a:lvl8pPr marL="4267093" indent="0">
              <a:buNone/>
              <a:defRPr sz="1333"/>
            </a:lvl8pPr>
            <a:lvl9pPr marL="4876678" indent="0">
              <a:buNone/>
              <a:defRPr sz="1333"/>
            </a:lvl9pPr>
          </a:lstStyle>
          <a:p>
            <a:pPr lvl="0"/>
            <a:r>
              <a:rPr lang="sv-SE"/>
              <a:t>Skriv text här</a:t>
            </a:r>
          </a:p>
        </p:txBody>
      </p:sp>
      <p:sp>
        <p:nvSpPr>
          <p:cNvPr id="8" name="Rubrik 1">
            <a:extLst>
              <a:ext uri="{FF2B5EF4-FFF2-40B4-BE49-F238E27FC236}">
                <a16:creationId xmlns:a16="http://schemas.microsoft.com/office/drawing/2014/main" id="{FBD8FFB0-3ACD-1827-E72F-EBFA108B52AD}"/>
              </a:ext>
            </a:extLst>
          </p:cNvPr>
          <p:cNvSpPr>
            <a:spLocks noGrp="1"/>
          </p:cNvSpPr>
          <p:nvPr>
            <p:ph type="ctrTitle" hasCustomPrompt="1"/>
          </p:nvPr>
        </p:nvSpPr>
        <p:spPr>
          <a:xfrm>
            <a:off x="874713" y="873125"/>
            <a:ext cx="4419200" cy="1107996"/>
          </a:xfrm>
        </p:spPr>
        <p:txBody>
          <a:bodyPr wrap="square" lIns="0" tIns="0" rIns="0" bIns="0" anchor="t" anchorCtr="0">
            <a:spAutoFit/>
          </a:bodyPr>
          <a:lstStyle>
            <a:lvl1pPr algn="l">
              <a:defRPr sz="4000" baseline="0">
                <a:solidFill>
                  <a:schemeClr val="tx1"/>
                </a:solidFill>
                <a:latin typeface="+mj-lt"/>
              </a:defRPr>
            </a:lvl1pPr>
          </a:lstStyle>
          <a:p>
            <a:r>
              <a:rPr lang="sv-SE"/>
              <a:t>Klicka här för att lägga till rubrik</a:t>
            </a:r>
          </a:p>
        </p:txBody>
      </p:sp>
    </p:spTree>
    <p:extLst>
      <p:ext uri="{BB962C8B-B14F-4D97-AF65-F5344CB8AC3E}">
        <p14:creationId xmlns:p14="http://schemas.microsoft.com/office/powerpoint/2010/main" val="4107332449"/>
      </p:ext>
    </p:extLst>
  </p:cSld>
  <p:clrMapOvr>
    <a:masterClrMapping/>
  </p:clrMapOvr>
  <p:extLst>
    <p:ext uri="{DCECCB84-F9BA-43D5-87BE-67443E8EF086}">
      <p15:sldGuideLst xmlns:p15="http://schemas.microsoft.com/office/powerpoint/2012/main"/>
    </p:ext>
  </p:extLst>
</p:sldLayout>
</file>

<file path=ppt/slideLayouts/slideLayout57.xml><?xml version="1.0" encoding="utf-8"?>
<p:sldLayout xmlns:a="http://schemas.openxmlformats.org/drawingml/2006/main" xmlns:r="http://schemas.openxmlformats.org/officeDocument/2006/relationships" xmlns:p="http://schemas.openxmlformats.org/presentationml/2006/main" preserve="1" userDrawn="1">
  <p:cSld name="09_Text + innehåll (utan logga)">
    <p:spTree>
      <p:nvGrpSpPr>
        <p:cNvPr id="1" name=""/>
        <p:cNvGrpSpPr/>
        <p:nvPr/>
      </p:nvGrpSpPr>
      <p:grpSpPr>
        <a:xfrm>
          <a:off x="0" y="0"/>
          <a:ext cx="0" cy="0"/>
          <a:chOff x="0" y="0"/>
          <a:chExt cx="0" cy="0"/>
        </a:xfrm>
      </p:grpSpPr>
      <p:sp>
        <p:nvSpPr>
          <p:cNvPr id="2" name="Rektangel 1">
            <a:extLst>
              <a:ext uri="{FF2B5EF4-FFF2-40B4-BE49-F238E27FC236}">
                <a16:creationId xmlns:a16="http://schemas.microsoft.com/office/drawing/2014/main" id="{B35A1799-D67C-D435-3AC2-EACAA8720E22}"/>
              </a:ext>
            </a:extLst>
          </p:cNvPr>
          <p:cNvSpPr/>
          <p:nvPr userDrawn="1"/>
        </p:nvSpPr>
        <p:spPr>
          <a:xfrm>
            <a:off x="-319" y="0"/>
            <a:ext cx="6096000"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sp>
        <p:nvSpPr>
          <p:cNvPr id="4" name="Platshållare för innehåll 3">
            <a:extLst>
              <a:ext uri="{FF2B5EF4-FFF2-40B4-BE49-F238E27FC236}">
                <a16:creationId xmlns:a16="http://schemas.microsoft.com/office/drawing/2014/main" id="{8A2B3514-237F-0697-A155-DCEC4876CDCE}"/>
              </a:ext>
            </a:extLst>
          </p:cNvPr>
          <p:cNvSpPr>
            <a:spLocks noGrp="1"/>
          </p:cNvSpPr>
          <p:nvPr>
            <p:ph sz="quarter" idx="10" hasCustomPrompt="1"/>
          </p:nvPr>
        </p:nvSpPr>
        <p:spPr>
          <a:xfrm>
            <a:off x="6096000" y="0"/>
            <a:ext cx="6096000" cy="6858000"/>
          </a:xfrm>
        </p:spPr>
        <p:txBody>
          <a:bodyPr lIns="0" tIns="864000" rIns="0">
            <a:normAutofit/>
          </a:bodyPr>
          <a:lstStyle>
            <a:lvl1pPr marL="0" indent="0" algn="ctr">
              <a:buNone/>
              <a:defRPr sz="3200">
                <a:latin typeface="+mj-lt"/>
              </a:defRPr>
            </a:lvl1pPr>
          </a:lstStyle>
          <a:p>
            <a:r>
              <a:rPr lang="sv-SE"/>
              <a:t>Klicka på ikonen för att </a:t>
            </a:r>
            <a:br>
              <a:rPr lang="sv-SE"/>
            </a:br>
            <a:r>
              <a:rPr lang="sv-SE"/>
              <a:t>lägga till innehåll</a:t>
            </a:r>
          </a:p>
        </p:txBody>
      </p:sp>
      <p:sp>
        <p:nvSpPr>
          <p:cNvPr id="7" name="Platshållare för text 3">
            <a:extLst>
              <a:ext uri="{FF2B5EF4-FFF2-40B4-BE49-F238E27FC236}">
                <a16:creationId xmlns:a16="http://schemas.microsoft.com/office/drawing/2014/main" id="{FC4945DA-52FD-AEDD-5369-032D67D1ECA0}"/>
              </a:ext>
            </a:extLst>
          </p:cNvPr>
          <p:cNvSpPr>
            <a:spLocks noGrp="1"/>
          </p:cNvSpPr>
          <p:nvPr>
            <p:ph type="body" sz="half" idx="2" hasCustomPrompt="1"/>
          </p:nvPr>
        </p:nvSpPr>
        <p:spPr>
          <a:xfrm>
            <a:off x="874800" y="1980000"/>
            <a:ext cx="4419200" cy="567811"/>
          </a:xfrm>
        </p:spPr>
        <p:txBody>
          <a:bodyPr wrap="square" lIns="0" tIns="288000" rIns="0" bIns="0">
            <a:spAutoFit/>
          </a:bodyPr>
          <a:lstStyle>
            <a:lvl1pPr marL="0" indent="0">
              <a:spcBef>
                <a:spcPts val="0"/>
              </a:spcBef>
              <a:buNone/>
              <a:defRPr sz="1800" b="0" i="0">
                <a:solidFill>
                  <a:schemeClr val="bg1"/>
                </a:solidFill>
                <a:latin typeface="+mn-lt"/>
                <a:ea typeface="Roboto Light" panose="02000000000000000000" pitchFamily="2" charset="0"/>
                <a:cs typeface="Roboto Light" panose="02000000000000000000" pitchFamily="2" charset="0"/>
              </a:defRPr>
            </a:lvl1pPr>
            <a:lvl2pPr marL="609585" indent="0">
              <a:buNone/>
              <a:defRPr sz="1867"/>
            </a:lvl2pPr>
            <a:lvl3pPr marL="1219170" indent="0">
              <a:buNone/>
              <a:defRPr sz="1600"/>
            </a:lvl3pPr>
            <a:lvl4pPr marL="1828754" indent="0">
              <a:buNone/>
              <a:defRPr sz="1333"/>
            </a:lvl4pPr>
            <a:lvl5pPr marL="2438339" indent="0">
              <a:buNone/>
              <a:defRPr sz="1333"/>
            </a:lvl5pPr>
            <a:lvl6pPr marL="3047924" indent="0">
              <a:buNone/>
              <a:defRPr sz="1333"/>
            </a:lvl6pPr>
            <a:lvl7pPr marL="3657509" indent="0">
              <a:buNone/>
              <a:defRPr sz="1333"/>
            </a:lvl7pPr>
            <a:lvl8pPr marL="4267093" indent="0">
              <a:buNone/>
              <a:defRPr sz="1333"/>
            </a:lvl8pPr>
            <a:lvl9pPr marL="4876678" indent="0">
              <a:buNone/>
              <a:defRPr sz="1333"/>
            </a:lvl9pPr>
          </a:lstStyle>
          <a:p>
            <a:pPr lvl="0"/>
            <a:r>
              <a:rPr lang="sv-SE"/>
              <a:t>Skriv text här</a:t>
            </a:r>
          </a:p>
        </p:txBody>
      </p:sp>
      <p:sp>
        <p:nvSpPr>
          <p:cNvPr id="6" name="Rubrik 1">
            <a:extLst>
              <a:ext uri="{FF2B5EF4-FFF2-40B4-BE49-F238E27FC236}">
                <a16:creationId xmlns:a16="http://schemas.microsoft.com/office/drawing/2014/main" id="{5CDECC02-16EE-9F1F-E5A4-5A12EF3DE244}"/>
              </a:ext>
            </a:extLst>
          </p:cNvPr>
          <p:cNvSpPr>
            <a:spLocks noGrp="1"/>
          </p:cNvSpPr>
          <p:nvPr>
            <p:ph type="ctrTitle" hasCustomPrompt="1"/>
          </p:nvPr>
        </p:nvSpPr>
        <p:spPr>
          <a:xfrm>
            <a:off x="874713" y="873125"/>
            <a:ext cx="4419200" cy="1107996"/>
          </a:xfrm>
        </p:spPr>
        <p:txBody>
          <a:bodyPr wrap="square" lIns="0" tIns="0" rIns="0" bIns="0" anchor="t" anchorCtr="0">
            <a:spAutoFit/>
          </a:bodyPr>
          <a:lstStyle>
            <a:lvl1pPr algn="l">
              <a:defRPr sz="4000" baseline="0">
                <a:solidFill>
                  <a:schemeClr val="bg1"/>
                </a:solidFill>
                <a:latin typeface="+mj-lt"/>
              </a:defRPr>
            </a:lvl1pPr>
          </a:lstStyle>
          <a:p>
            <a:r>
              <a:rPr lang="sv-SE"/>
              <a:t>Klicka här för att lägga till rubrik</a:t>
            </a:r>
          </a:p>
        </p:txBody>
      </p:sp>
    </p:spTree>
    <p:extLst>
      <p:ext uri="{BB962C8B-B14F-4D97-AF65-F5344CB8AC3E}">
        <p14:creationId xmlns:p14="http://schemas.microsoft.com/office/powerpoint/2010/main" val="3171543113"/>
      </p:ext>
    </p:extLst>
  </p:cSld>
  <p:clrMapOvr>
    <a:masterClrMapping/>
  </p:clrMapOvr>
  <p:extLst>
    <p:ext uri="{DCECCB84-F9BA-43D5-87BE-67443E8EF086}">
      <p15:sldGuideLst xmlns:p15="http://schemas.microsoft.com/office/powerpoint/2012/main"/>
    </p:ext>
  </p:extLst>
</p:sldLayout>
</file>

<file path=ppt/slideLayouts/slideLayout58.xml><?xml version="1.0" encoding="utf-8"?>
<p:sldLayout xmlns:a="http://schemas.openxmlformats.org/drawingml/2006/main" xmlns:r="http://schemas.openxmlformats.org/officeDocument/2006/relationships" xmlns:p="http://schemas.openxmlformats.org/presentationml/2006/main" preserve="1" userDrawn="1">
  <p:cSld name="10_Text + bild med logga">
    <p:spTree>
      <p:nvGrpSpPr>
        <p:cNvPr id="1" name=""/>
        <p:cNvGrpSpPr/>
        <p:nvPr/>
      </p:nvGrpSpPr>
      <p:grpSpPr>
        <a:xfrm>
          <a:off x="0" y="0"/>
          <a:ext cx="0" cy="0"/>
          <a:chOff x="0" y="0"/>
          <a:chExt cx="0" cy="0"/>
        </a:xfrm>
      </p:grpSpPr>
      <p:sp>
        <p:nvSpPr>
          <p:cNvPr id="2" name="Rektangel 1">
            <a:extLst>
              <a:ext uri="{FF2B5EF4-FFF2-40B4-BE49-F238E27FC236}">
                <a16:creationId xmlns:a16="http://schemas.microsoft.com/office/drawing/2014/main" id="{D3C6CBC3-7981-30B4-E74B-B4C9AC8C1098}"/>
              </a:ext>
            </a:extLst>
          </p:cNvPr>
          <p:cNvSpPr/>
          <p:nvPr userDrawn="1"/>
        </p:nvSpPr>
        <p:spPr>
          <a:xfrm>
            <a:off x="10768800" y="5472000"/>
            <a:ext cx="954000" cy="954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sp>
        <p:nvSpPr>
          <p:cNvPr id="8" name="Rektangel 7">
            <a:extLst>
              <a:ext uri="{FF2B5EF4-FFF2-40B4-BE49-F238E27FC236}">
                <a16:creationId xmlns:a16="http://schemas.microsoft.com/office/drawing/2014/main" id="{470A3FFE-1230-2190-C9A3-47CA7650CE5A}"/>
              </a:ext>
            </a:extLst>
          </p:cNvPr>
          <p:cNvSpPr/>
          <p:nvPr userDrawn="1"/>
        </p:nvSpPr>
        <p:spPr>
          <a:xfrm>
            <a:off x="0" y="5946000"/>
            <a:ext cx="12192000" cy="912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sp>
        <p:nvSpPr>
          <p:cNvPr id="16" name="Platshållare för text 3">
            <a:extLst>
              <a:ext uri="{FF2B5EF4-FFF2-40B4-BE49-F238E27FC236}">
                <a16:creationId xmlns:a16="http://schemas.microsoft.com/office/drawing/2014/main" id="{2ABEF250-1171-616D-83AF-6E405C27A4D6}"/>
              </a:ext>
            </a:extLst>
          </p:cNvPr>
          <p:cNvSpPr>
            <a:spLocks noGrp="1"/>
          </p:cNvSpPr>
          <p:nvPr>
            <p:ph type="body" sz="half" idx="2" hasCustomPrompt="1"/>
          </p:nvPr>
        </p:nvSpPr>
        <p:spPr>
          <a:xfrm>
            <a:off x="874800" y="1980000"/>
            <a:ext cx="4419200" cy="567811"/>
          </a:xfrm>
        </p:spPr>
        <p:txBody>
          <a:bodyPr wrap="square" lIns="0" tIns="288000" rIns="0" bIns="0">
            <a:spAutoFit/>
          </a:bodyPr>
          <a:lstStyle>
            <a:lvl1pPr marL="0" indent="0">
              <a:spcBef>
                <a:spcPts val="0"/>
              </a:spcBef>
              <a:buNone/>
              <a:defRPr sz="1800" b="0" i="0">
                <a:solidFill>
                  <a:schemeClr val="tx1"/>
                </a:solidFill>
                <a:latin typeface="+mn-lt"/>
                <a:ea typeface="Roboto Light" panose="02000000000000000000" pitchFamily="2" charset="0"/>
                <a:cs typeface="Roboto Light" panose="02000000000000000000" pitchFamily="2" charset="0"/>
              </a:defRPr>
            </a:lvl1pPr>
            <a:lvl2pPr marL="609585" indent="0">
              <a:buNone/>
              <a:defRPr sz="1867"/>
            </a:lvl2pPr>
            <a:lvl3pPr marL="1219170" indent="0">
              <a:buNone/>
              <a:defRPr sz="1600"/>
            </a:lvl3pPr>
            <a:lvl4pPr marL="1828754" indent="0">
              <a:buNone/>
              <a:defRPr sz="1333"/>
            </a:lvl4pPr>
            <a:lvl5pPr marL="2438339" indent="0">
              <a:buNone/>
              <a:defRPr sz="1333"/>
            </a:lvl5pPr>
            <a:lvl6pPr marL="3047924" indent="0">
              <a:buNone/>
              <a:defRPr sz="1333"/>
            </a:lvl6pPr>
            <a:lvl7pPr marL="3657509" indent="0">
              <a:buNone/>
              <a:defRPr sz="1333"/>
            </a:lvl7pPr>
            <a:lvl8pPr marL="4267093" indent="0">
              <a:buNone/>
              <a:defRPr sz="1333"/>
            </a:lvl8pPr>
            <a:lvl9pPr marL="4876678" indent="0">
              <a:buNone/>
              <a:defRPr sz="1333"/>
            </a:lvl9pPr>
          </a:lstStyle>
          <a:p>
            <a:pPr lvl="0"/>
            <a:r>
              <a:rPr lang="sv-SE"/>
              <a:t>Skriv text här</a:t>
            </a:r>
          </a:p>
        </p:txBody>
      </p:sp>
      <p:sp>
        <p:nvSpPr>
          <p:cNvPr id="15" name="Rubrik 1">
            <a:extLst>
              <a:ext uri="{FF2B5EF4-FFF2-40B4-BE49-F238E27FC236}">
                <a16:creationId xmlns:a16="http://schemas.microsoft.com/office/drawing/2014/main" id="{2AEEFA42-1033-709D-1730-0E4CF38D3126}"/>
              </a:ext>
            </a:extLst>
          </p:cNvPr>
          <p:cNvSpPr>
            <a:spLocks noGrp="1"/>
          </p:cNvSpPr>
          <p:nvPr>
            <p:ph type="ctrTitle" hasCustomPrompt="1"/>
          </p:nvPr>
        </p:nvSpPr>
        <p:spPr>
          <a:xfrm>
            <a:off x="874713" y="873125"/>
            <a:ext cx="4419200" cy="1107996"/>
          </a:xfrm>
        </p:spPr>
        <p:txBody>
          <a:bodyPr wrap="square" lIns="0" tIns="0" rIns="0" bIns="0" anchor="t" anchorCtr="0">
            <a:spAutoFit/>
          </a:bodyPr>
          <a:lstStyle>
            <a:lvl1pPr algn="l">
              <a:defRPr sz="4000" baseline="0">
                <a:solidFill>
                  <a:schemeClr val="tx1"/>
                </a:solidFill>
                <a:latin typeface="+mj-lt"/>
              </a:defRPr>
            </a:lvl1pPr>
          </a:lstStyle>
          <a:p>
            <a:r>
              <a:rPr lang="sv-SE"/>
              <a:t>Klicka här för att lägga till rubrik</a:t>
            </a:r>
          </a:p>
        </p:txBody>
      </p:sp>
      <p:pic>
        <p:nvPicPr>
          <p:cNvPr id="9" name="Bild 8">
            <a:extLst>
              <a:ext uri="{FF2B5EF4-FFF2-40B4-BE49-F238E27FC236}">
                <a16:creationId xmlns:a16="http://schemas.microsoft.com/office/drawing/2014/main" id="{0970BD7F-8BB4-23C6-C385-2B7522D5AE26}"/>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rcRect l="48" r="48"/>
          <a:stretch/>
        </p:blipFill>
        <p:spPr>
          <a:xfrm>
            <a:off x="10776575" y="5481000"/>
            <a:ext cx="935097" cy="936000"/>
          </a:xfrm>
          <a:prstGeom prst="rect">
            <a:avLst/>
          </a:prstGeom>
        </p:spPr>
      </p:pic>
      <p:sp>
        <p:nvSpPr>
          <p:cNvPr id="18" name="Platshållare för bild 17">
            <a:extLst>
              <a:ext uri="{FF2B5EF4-FFF2-40B4-BE49-F238E27FC236}">
                <a16:creationId xmlns:a16="http://schemas.microsoft.com/office/drawing/2014/main" id="{D78CE88E-40D7-7521-2326-F3B07D4912CD}"/>
              </a:ext>
            </a:extLst>
          </p:cNvPr>
          <p:cNvSpPr>
            <a:spLocks noGrp="1"/>
          </p:cNvSpPr>
          <p:nvPr>
            <p:ph type="pic" sz="quarter" idx="10" hasCustomPrompt="1"/>
          </p:nvPr>
        </p:nvSpPr>
        <p:spPr>
          <a:xfrm>
            <a:off x="6096000" y="0"/>
            <a:ext cx="6096000" cy="5946775"/>
          </a:xfrm>
          <a:custGeom>
            <a:avLst/>
            <a:gdLst>
              <a:gd name="connsiteX0" fmla="*/ 0 w 6096000"/>
              <a:gd name="connsiteY0" fmla="*/ 0 h 5946775"/>
              <a:gd name="connsiteX1" fmla="*/ 6096000 w 6096000"/>
              <a:gd name="connsiteY1" fmla="*/ 0 h 5946775"/>
              <a:gd name="connsiteX2" fmla="*/ 6096000 w 6096000"/>
              <a:gd name="connsiteY2" fmla="*/ 5946775 h 5946775"/>
              <a:gd name="connsiteX3" fmla="*/ 5616000 w 6096000"/>
              <a:gd name="connsiteY3" fmla="*/ 5946775 h 5946775"/>
              <a:gd name="connsiteX4" fmla="*/ 5616000 w 6096000"/>
              <a:gd name="connsiteY4" fmla="*/ 5481000 h 5946775"/>
              <a:gd name="connsiteX5" fmla="*/ 4680000 w 6096000"/>
              <a:gd name="connsiteY5" fmla="*/ 5481000 h 5946775"/>
              <a:gd name="connsiteX6" fmla="*/ 4680000 w 6096000"/>
              <a:gd name="connsiteY6" fmla="*/ 5946775 h 5946775"/>
              <a:gd name="connsiteX7" fmla="*/ 0 w 6096000"/>
              <a:gd name="connsiteY7" fmla="*/ 5946775 h 59467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096000" h="5946775">
                <a:moveTo>
                  <a:pt x="0" y="0"/>
                </a:moveTo>
                <a:lnTo>
                  <a:pt x="6096000" y="0"/>
                </a:lnTo>
                <a:lnTo>
                  <a:pt x="6096000" y="5946775"/>
                </a:lnTo>
                <a:lnTo>
                  <a:pt x="5616000" y="5946775"/>
                </a:lnTo>
                <a:lnTo>
                  <a:pt x="5616000" y="5481000"/>
                </a:lnTo>
                <a:lnTo>
                  <a:pt x="4680000" y="5481000"/>
                </a:lnTo>
                <a:lnTo>
                  <a:pt x="4680000" y="5946775"/>
                </a:lnTo>
                <a:lnTo>
                  <a:pt x="0" y="5946775"/>
                </a:lnTo>
                <a:close/>
              </a:path>
            </a:pathLst>
          </a:custGeom>
        </p:spPr>
        <p:txBody>
          <a:bodyPr wrap="square" tIns="864000">
            <a:noAutofit/>
          </a:bodyPr>
          <a:lstStyle>
            <a:lvl1pPr marL="0" indent="0" algn="ctr">
              <a:buNone/>
              <a:defRPr sz="3200">
                <a:solidFill>
                  <a:schemeClr val="bg1"/>
                </a:solidFill>
                <a:latin typeface="+mj-lt"/>
              </a:defRPr>
            </a:lvl1pPr>
          </a:lstStyle>
          <a:p>
            <a:pPr marL="0" marR="0" lvl="0" indent="0" algn="ctr" defTabSz="1219170" rtl="0" eaLnBrk="1" fontAlgn="auto" latinLnBrk="0" hangingPunct="1">
              <a:lnSpc>
                <a:spcPct val="100000"/>
              </a:lnSpc>
              <a:spcBef>
                <a:spcPts val="1333"/>
              </a:spcBef>
              <a:spcAft>
                <a:spcPts val="1200"/>
              </a:spcAft>
              <a:buClrTx/>
              <a:buSzTx/>
              <a:buFont typeface="Arial" panose="020B0604020202020204" pitchFamily="34" charset="0"/>
              <a:buNone/>
              <a:tabLst/>
              <a:defRPr/>
            </a:pPr>
            <a:r>
              <a:rPr lang="sv-SE"/>
              <a:t>Klicka på ikonen för att </a:t>
            </a:r>
            <a:br>
              <a:rPr lang="sv-SE"/>
            </a:br>
            <a:r>
              <a:rPr lang="sv-SE"/>
              <a:t>lägga till en bild</a:t>
            </a:r>
          </a:p>
        </p:txBody>
      </p:sp>
    </p:spTree>
    <p:extLst>
      <p:ext uri="{BB962C8B-B14F-4D97-AF65-F5344CB8AC3E}">
        <p14:creationId xmlns:p14="http://schemas.microsoft.com/office/powerpoint/2010/main" val="1842654747"/>
      </p:ext>
    </p:extLst>
  </p:cSld>
  <p:clrMapOvr>
    <a:masterClrMapping/>
  </p:clrMapOvr>
  <p:extLst>
    <p:ext uri="{DCECCB84-F9BA-43D5-87BE-67443E8EF086}">
      <p15:sldGuideLst xmlns:p15="http://schemas.microsoft.com/office/powerpoint/2012/main"/>
    </p:ext>
  </p:extLst>
</p:sldLayout>
</file>

<file path=ppt/slideLayouts/slideLayout59.xml><?xml version="1.0" encoding="utf-8"?>
<p:sldLayout xmlns:a="http://schemas.openxmlformats.org/drawingml/2006/main" xmlns:r="http://schemas.openxmlformats.org/officeDocument/2006/relationships" xmlns:p="http://schemas.openxmlformats.org/presentationml/2006/main" preserve="1" userDrawn="1">
  <p:cSld name="11_Rubrik + innehåll">
    <p:spTree>
      <p:nvGrpSpPr>
        <p:cNvPr id="1" name=""/>
        <p:cNvGrpSpPr/>
        <p:nvPr/>
      </p:nvGrpSpPr>
      <p:grpSpPr>
        <a:xfrm>
          <a:off x="0" y="0"/>
          <a:ext cx="0" cy="0"/>
          <a:chOff x="0" y="0"/>
          <a:chExt cx="0" cy="0"/>
        </a:xfrm>
      </p:grpSpPr>
      <p:sp>
        <p:nvSpPr>
          <p:cNvPr id="7" name="Platshållare för innehåll 6">
            <a:extLst>
              <a:ext uri="{FF2B5EF4-FFF2-40B4-BE49-F238E27FC236}">
                <a16:creationId xmlns:a16="http://schemas.microsoft.com/office/drawing/2014/main" id="{98949108-4BB7-A66F-EBCB-9ED9E5E1975D}"/>
              </a:ext>
            </a:extLst>
          </p:cNvPr>
          <p:cNvSpPr>
            <a:spLocks noGrp="1"/>
          </p:cNvSpPr>
          <p:nvPr>
            <p:ph sz="quarter" idx="10" hasCustomPrompt="1"/>
          </p:nvPr>
        </p:nvSpPr>
        <p:spPr>
          <a:xfrm>
            <a:off x="874711" y="1440000"/>
            <a:ext cx="9576882" cy="4973635"/>
          </a:xfrm>
        </p:spPr>
        <p:txBody>
          <a:bodyPr lIns="0" tIns="288000" bIns="0">
            <a:normAutofit/>
          </a:bodyPr>
          <a:lstStyle>
            <a:lvl1pPr marL="0" indent="0">
              <a:buNone/>
              <a:defRPr sz="1800">
                <a:latin typeface="+mn-lt"/>
              </a:defRPr>
            </a:lvl1pPr>
            <a:lvl2pPr>
              <a:defRPr>
                <a:latin typeface="+mn-lt"/>
              </a:defRPr>
            </a:lvl2pPr>
            <a:lvl3pPr>
              <a:defRPr>
                <a:latin typeface="+mn-lt"/>
              </a:defRPr>
            </a:lvl3pPr>
            <a:lvl4pPr>
              <a:defRPr>
                <a:latin typeface="+mn-lt"/>
              </a:defRPr>
            </a:lvl4pPr>
            <a:lvl5pPr>
              <a:defRPr>
                <a:latin typeface="+mn-lt"/>
              </a:defRPr>
            </a:lvl5pPr>
          </a:lstStyle>
          <a:p>
            <a:pPr lvl="0"/>
            <a:r>
              <a:rPr lang="sv-SE"/>
              <a:t>Skriv text här eller klicka på ikoner för att lägga till innehåll</a:t>
            </a:r>
          </a:p>
        </p:txBody>
      </p:sp>
      <p:sp>
        <p:nvSpPr>
          <p:cNvPr id="8" name="Rubrik 1">
            <a:extLst>
              <a:ext uri="{FF2B5EF4-FFF2-40B4-BE49-F238E27FC236}">
                <a16:creationId xmlns:a16="http://schemas.microsoft.com/office/drawing/2014/main" id="{FBD8FFB0-3ACD-1827-E72F-EBFA108B52AD}"/>
              </a:ext>
            </a:extLst>
          </p:cNvPr>
          <p:cNvSpPr>
            <a:spLocks noGrp="1"/>
          </p:cNvSpPr>
          <p:nvPr>
            <p:ph type="ctrTitle" hasCustomPrompt="1"/>
          </p:nvPr>
        </p:nvSpPr>
        <p:spPr>
          <a:xfrm>
            <a:off x="874713" y="873125"/>
            <a:ext cx="9576883" cy="553998"/>
          </a:xfrm>
        </p:spPr>
        <p:txBody>
          <a:bodyPr wrap="square" lIns="0" tIns="0" rIns="0" bIns="0" anchor="b">
            <a:spAutoFit/>
          </a:bodyPr>
          <a:lstStyle>
            <a:lvl1pPr algn="l">
              <a:defRPr sz="4000">
                <a:solidFill>
                  <a:schemeClr val="tx1"/>
                </a:solidFill>
                <a:latin typeface="+mj-lt"/>
              </a:defRPr>
            </a:lvl1pPr>
          </a:lstStyle>
          <a:p>
            <a:r>
              <a:rPr lang="sv-SE"/>
              <a:t>Klicka här för att lägga till rubrik</a:t>
            </a:r>
          </a:p>
        </p:txBody>
      </p:sp>
      <p:sp>
        <p:nvSpPr>
          <p:cNvPr id="5" name="Rektangel 4">
            <a:extLst>
              <a:ext uri="{FF2B5EF4-FFF2-40B4-BE49-F238E27FC236}">
                <a16:creationId xmlns:a16="http://schemas.microsoft.com/office/drawing/2014/main" id="{612B5043-5C2F-E456-16C0-E5E1C4677FAB}"/>
              </a:ext>
            </a:extLst>
          </p:cNvPr>
          <p:cNvSpPr/>
          <p:nvPr userDrawn="1"/>
        </p:nvSpPr>
        <p:spPr>
          <a:xfrm>
            <a:off x="11244574" y="0"/>
            <a:ext cx="947426"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pic>
        <p:nvPicPr>
          <p:cNvPr id="6" name="Bild 5">
            <a:extLst>
              <a:ext uri="{FF2B5EF4-FFF2-40B4-BE49-F238E27FC236}">
                <a16:creationId xmlns:a16="http://schemas.microsoft.com/office/drawing/2014/main" id="{0F4145CD-EE71-3771-18F3-33DB1F526FD3}"/>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rcRect l="48" r="48"/>
          <a:stretch/>
        </p:blipFill>
        <p:spPr>
          <a:xfrm>
            <a:off x="10776575" y="5481000"/>
            <a:ext cx="935097" cy="936000"/>
          </a:xfrm>
          <a:prstGeom prst="rect">
            <a:avLst/>
          </a:prstGeom>
        </p:spPr>
      </p:pic>
    </p:spTree>
    <p:extLst>
      <p:ext uri="{BB962C8B-B14F-4D97-AF65-F5344CB8AC3E}">
        <p14:creationId xmlns:p14="http://schemas.microsoft.com/office/powerpoint/2010/main" val="4099380547"/>
      </p:ext>
    </p:extLst>
  </p:cSld>
  <p:clrMapOvr>
    <a:masterClrMapping/>
  </p:clrMapOvr>
  <p:extLst>
    <p:ext uri="{DCECCB84-F9BA-43D5-87BE-67443E8EF086}">
      <p15:sldGuideLst xmlns:p15="http://schemas.microsoft.com/office/powerpoint/2012/main"/>
    </p:ext>
  </p:extLst>
</p:sldLayout>
</file>

<file path=ppt/slideLayouts/slideLayout60.xml><?xml version="1.0" encoding="utf-8"?>
<p:sldLayout xmlns:a="http://schemas.openxmlformats.org/drawingml/2006/main" xmlns:r="http://schemas.openxmlformats.org/officeDocument/2006/relationships" xmlns:p="http://schemas.openxmlformats.org/presentationml/2006/main" preserve="1" userDrawn="1">
  <p:cSld name="12_Helsidasbild">
    <p:spTree>
      <p:nvGrpSpPr>
        <p:cNvPr id="1" name=""/>
        <p:cNvGrpSpPr/>
        <p:nvPr/>
      </p:nvGrpSpPr>
      <p:grpSpPr>
        <a:xfrm>
          <a:off x="0" y="0"/>
          <a:ext cx="0" cy="0"/>
          <a:chOff x="0" y="0"/>
          <a:chExt cx="0" cy="0"/>
        </a:xfrm>
      </p:grpSpPr>
      <p:sp>
        <p:nvSpPr>
          <p:cNvPr id="2" name="Rektangel 1">
            <a:extLst>
              <a:ext uri="{FF2B5EF4-FFF2-40B4-BE49-F238E27FC236}">
                <a16:creationId xmlns:a16="http://schemas.microsoft.com/office/drawing/2014/main" id="{064E026E-AB14-1166-1496-592AC4FC6B98}"/>
              </a:ext>
            </a:extLst>
          </p:cNvPr>
          <p:cNvSpPr/>
          <p:nvPr userDrawn="1"/>
        </p:nvSpPr>
        <p:spPr>
          <a:xfrm>
            <a:off x="10768800" y="5472000"/>
            <a:ext cx="954000" cy="954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sp>
        <p:nvSpPr>
          <p:cNvPr id="6" name="Rektangel 5">
            <a:extLst>
              <a:ext uri="{FF2B5EF4-FFF2-40B4-BE49-F238E27FC236}">
                <a16:creationId xmlns:a16="http://schemas.microsoft.com/office/drawing/2014/main" id="{C0EF34B2-94BE-ECE2-1361-7EE2F9468F0F}"/>
              </a:ext>
            </a:extLst>
          </p:cNvPr>
          <p:cNvSpPr/>
          <p:nvPr userDrawn="1"/>
        </p:nvSpPr>
        <p:spPr>
          <a:xfrm>
            <a:off x="0" y="5946000"/>
            <a:ext cx="12192000" cy="912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pic>
        <p:nvPicPr>
          <p:cNvPr id="7" name="Bild 6">
            <a:extLst>
              <a:ext uri="{FF2B5EF4-FFF2-40B4-BE49-F238E27FC236}">
                <a16:creationId xmlns:a16="http://schemas.microsoft.com/office/drawing/2014/main" id="{9CC40C28-FA2A-9593-23C3-9870091481DE}"/>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rcRect l="48" r="48"/>
          <a:stretch/>
        </p:blipFill>
        <p:spPr>
          <a:xfrm>
            <a:off x="10776575" y="5481000"/>
            <a:ext cx="935097" cy="936000"/>
          </a:xfrm>
          <a:prstGeom prst="rect">
            <a:avLst/>
          </a:prstGeom>
        </p:spPr>
      </p:pic>
      <p:sp>
        <p:nvSpPr>
          <p:cNvPr id="12" name="Platshållare för bild 11">
            <a:extLst>
              <a:ext uri="{FF2B5EF4-FFF2-40B4-BE49-F238E27FC236}">
                <a16:creationId xmlns:a16="http://schemas.microsoft.com/office/drawing/2014/main" id="{000023CF-BC91-D0F3-490A-FDBA06CE388B}"/>
              </a:ext>
            </a:extLst>
          </p:cNvPr>
          <p:cNvSpPr>
            <a:spLocks noGrp="1"/>
          </p:cNvSpPr>
          <p:nvPr>
            <p:ph type="pic" sz="quarter" idx="10"/>
          </p:nvPr>
        </p:nvSpPr>
        <p:spPr>
          <a:xfrm>
            <a:off x="0" y="0"/>
            <a:ext cx="12192000" cy="5946775"/>
          </a:xfrm>
          <a:custGeom>
            <a:avLst/>
            <a:gdLst>
              <a:gd name="connsiteX0" fmla="*/ 0 w 12192000"/>
              <a:gd name="connsiteY0" fmla="*/ 0 h 5946775"/>
              <a:gd name="connsiteX1" fmla="*/ 12192000 w 12192000"/>
              <a:gd name="connsiteY1" fmla="*/ 0 h 5946775"/>
              <a:gd name="connsiteX2" fmla="*/ 12192000 w 12192000"/>
              <a:gd name="connsiteY2" fmla="*/ 5946775 h 5946775"/>
              <a:gd name="connsiteX3" fmla="*/ 11712000 w 12192000"/>
              <a:gd name="connsiteY3" fmla="*/ 5946775 h 5946775"/>
              <a:gd name="connsiteX4" fmla="*/ 11712000 w 12192000"/>
              <a:gd name="connsiteY4" fmla="*/ 5481000 h 5946775"/>
              <a:gd name="connsiteX5" fmla="*/ 10776000 w 12192000"/>
              <a:gd name="connsiteY5" fmla="*/ 5481000 h 5946775"/>
              <a:gd name="connsiteX6" fmla="*/ 10776000 w 12192000"/>
              <a:gd name="connsiteY6" fmla="*/ 5946775 h 5946775"/>
              <a:gd name="connsiteX7" fmla="*/ 0 w 12192000"/>
              <a:gd name="connsiteY7" fmla="*/ 5946775 h 59467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2192000" h="5946775">
                <a:moveTo>
                  <a:pt x="0" y="0"/>
                </a:moveTo>
                <a:lnTo>
                  <a:pt x="12192000" y="0"/>
                </a:lnTo>
                <a:lnTo>
                  <a:pt x="12192000" y="5946775"/>
                </a:lnTo>
                <a:lnTo>
                  <a:pt x="11712000" y="5946775"/>
                </a:lnTo>
                <a:lnTo>
                  <a:pt x="11712000" y="5481000"/>
                </a:lnTo>
                <a:lnTo>
                  <a:pt x="10776000" y="5481000"/>
                </a:lnTo>
                <a:lnTo>
                  <a:pt x="10776000" y="5946775"/>
                </a:lnTo>
                <a:lnTo>
                  <a:pt x="0" y="5946775"/>
                </a:lnTo>
                <a:close/>
              </a:path>
            </a:pathLst>
          </a:custGeom>
        </p:spPr>
        <p:txBody>
          <a:bodyPr wrap="square" tIns="864000">
            <a:noAutofit/>
          </a:bodyPr>
          <a:lstStyle>
            <a:lvl1pPr marL="0" indent="0" algn="ctr">
              <a:buNone/>
              <a:defRPr sz="3200">
                <a:solidFill>
                  <a:schemeClr val="bg1"/>
                </a:solidFill>
                <a:latin typeface="+mj-lt"/>
              </a:defRPr>
            </a:lvl1pPr>
          </a:lstStyle>
          <a:p>
            <a:r>
              <a:rPr lang="sv-SE"/>
              <a:t>Klicka på ikonen för att lägga till en bild</a:t>
            </a:r>
          </a:p>
        </p:txBody>
      </p:sp>
    </p:spTree>
    <p:extLst>
      <p:ext uri="{BB962C8B-B14F-4D97-AF65-F5344CB8AC3E}">
        <p14:creationId xmlns:p14="http://schemas.microsoft.com/office/powerpoint/2010/main" val="2653540011"/>
      </p:ext>
    </p:extLst>
  </p:cSld>
  <p:clrMapOvr>
    <a:masterClrMapping/>
  </p:clrMapOvr>
  <p:extLst>
    <p:ext uri="{DCECCB84-F9BA-43D5-87BE-67443E8EF086}">
      <p15:sldGuideLst xmlns:p15="http://schemas.microsoft.com/office/powerpoint/2012/main"/>
    </p:ext>
  </p:extLst>
</p:sldLayout>
</file>

<file path=ppt/slideLayouts/slideLayout61.xml><?xml version="1.0" encoding="utf-8"?>
<p:sldLayout xmlns:a="http://schemas.openxmlformats.org/drawingml/2006/main" xmlns:r="http://schemas.openxmlformats.org/officeDocument/2006/relationships" xmlns:p="http://schemas.openxmlformats.org/presentationml/2006/main" preserve="1" userDrawn="1">
  <p:cSld name="01_Första sida med bild">
    <p:spTree>
      <p:nvGrpSpPr>
        <p:cNvPr id="1" name=""/>
        <p:cNvGrpSpPr/>
        <p:nvPr/>
      </p:nvGrpSpPr>
      <p:grpSpPr>
        <a:xfrm>
          <a:off x="0" y="0"/>
          <a:ext cx="0" cy="0"/>
          <a:chOff x="0" y="0"/>
          <a:chExt cx="0" cy="0"/>
        </a:xfrm>
      </p:grpSpPr>
      <p:sp>
        <p:nvSpPr>
          <p:cNvPr id="16" name="Rektangel 15" hidden="1">
            <a:extLst>
              <a:ext uri="{FF2B5EF4-FFF2-40B4-BE49-F238E27FC236}">
                <a16:creationId xmlns:a16="http://schemas.microsoft.com/office/drawing/2014/main" id="{C3C55FCD-5238-723A-70D2-8BFB0C2F03BF}"/>
              </a:ext>
            </a:extLst>
          </p:cNvPr>
          <p:cNvSpPr/>
          <p:nvPr userDrawn="1"/>
        </p:nvSpPr>
        <p:spPr>
          <a:xfrm>
            <a:off x="0" y="0"/>
            <a:ext cx="12192000" cy="6858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sp>
        <p:nvSpPr>
          <p:cNvPr id="6" name="Rektangel 5">
            <a:extLst>
              <a:ext uri="{FF2B5EF4-FFF2-40B4-BE49-F238E27FC236}">
                <a16:creationId xmlns:a16="http://schemas.microsoft.com/office/drawing/2014/main" id="{266DF855-C6D6-E391-B1B8-76CB196ECFE6}"/>
              </a:ext>
            </a:extLst>
          </p:cNvPr>
          <p:cNvSpPr/>
          <p:nvPr userDrawn="1"/>
        </p:nvSpPr>
        <p:spPr>
          <a:xfrm>
            <a:off x="10768800" y="2952000"/>
            <a:ext cx="954000" cy="954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sp>
        <p:nvSpPr>
          <p:cNvPr id="4" name="Rektangel 3">
            <a:extLst>
              <a:ext uri="{FF2B5EF4-FFF2-40B4-BE49-F238E27FC236}">
                <a16:creationId xmlns:a16="http://schemas.microsoft.com/office/drawing/2014/main" id="{D04917EE-8324-E067-11E0-3B8430733568}"/>
              </a:ext>
            </a:extLst>
          </p:cNvPr>
          <p:cNvSpPr/>
          <p:nvPr userDrawn="1"/>
        </p:nvSpPr>
        <p:spPr>
          <a:xfrm>
            <a:off x="0" y="3429000"/>
            <a:ext cx="12192000" cy="3429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sp>
        <p:nvSpPr>
          <p:cNvPr id="5" name="Underrubrik 2">
            <a:extLst>
              <a:ext uri="{FF2B5EF4-FFF2-40B4-BE49-F238E27FC236}">
                <a16:creationId xmlns:a16="http://schemas.microsoft.com/office/drawing/2014/main" id="{254E7E10-B45A-355D-EBF0-E6A28FF142A5}"/>
              </a:ext>
            </a:extLst>
          </p:cNvPr>
          <p:cNvSpPr>
            <a:spLocks noGrp="1"/>
          </p:cNvSpPr>
          <p:nvPr>
            <p:ph type="subTitle" idx="1" hasCustomPrompt="1"/>
          </p:nvPr>
        </p:nvSpPr>
        <p:spPr>
          <a:xfrm>
            <a:off x="874713" y="6004787"/>
            <a:ext cx="9144000" cy="369332"/>
          </a:xfrm>
        </p:spPr>
        <p:txBody>
          <a:bodyPr lIns="0" tIns="0" rIns="0" bIns="0">
            <a:spAutoFit/>
          </a:bodyPr>
          <a:lstStyle>
            <a:lvl1pPr marL="0" indent="0" algn="l">
              <a:spcBef>
                <a:spcPts val="0"/>
              </a:spcBef>
              <a:buNone/>
              <a:defRPr sz="2400" b="0" i="0" baseline="0">
                <a:solidFill>
                  <a:schemeClr val="tx1"/>
                </a:solidFill>
                <a:latin typeface="+mn-lt"/>
                <a:ea typeface="Roboto Light" panose="02000000000000000000" pitchFamily="2" charset="0"/>
                <a:cs typeface="Roboto Light" panose="02000000000000000000" pitchFamily="2" charset="0"/>
              </a:defRPr>
            </a:lvl1pPr>
            <a:lvl2pPr marL="609585" indent="0" algn="ctr">
              <a:buNone/>
              <a:defRPr sz="2667"/>
            </a:lvl2pPr>
            <a:lvl3pPr marL="1219170" indent="0" algn="ctr">
              <a:buNone/>
              <a:defRPr sz="2400"/>
            </a:lvl3pPr>
            <a:lvl4pPr marL="1828754" indent="0" algn="ctr">
              <a:buNone/>
              <a:defRPr sz="2133"/>
            </a:lvl4pPr>
            <a:lvl5pPr marL="2438339" indent="0" algn="ctr">
              <a:buNone/>
              <a:defRPr sz="2133"/>
            </a:lvl5pPr>
            <a:lvl6pPr marL="3047924" indent="0" algn="ctr">
              <a:buNone/>
              <a:defRPr sz="2133"/>
            </a:lvl6pPr>
            <a:lvl7pPr marL="3657509" indent="0" algn="ctr">
              <a:buNone/>
              <a:defRPr sz="2133"/>
            </a:lvl7pPr>
            <a:lvl8pPr marL="4267093" indent="0" algn="ctr">
              <a:buNone/>
              <a:defRPr sz="2133"/>
            </a:lvl8pPr>
            <a:lvl9pPr marL="4876678" indent="0" algn="ctr">
              <a:buNone/>
              <a:defRPr sz="2133"/>
            </a:lvl9pPr>
          </a:lstStyle>
          <a:p>
            <a:r>
              <a:rPr lang="sv-SE"/>
              <a:t>Skriv text här</a:t>
            </a:r>
          </a:p>
        </p:txBody>
      </p:sp>
      <p:sp>
        <p:nvSpPr>
          <p:cNvPr id="2" name="Rubrik 1">
            <a:extLst>
              <a:ext uri="{FF2B5EF4-FFF2-40B4-BE49-F238E27FC236}">
                <a16:creationId xmlns:a16="http://schemas.microsoft.com/office/drawing/2014/main" id="{855EFB33-DC24-F7E8-3018-41DB11FB6D4E}"/>
              </a:ext>
            </a:extLst>
          </p:cNvPr>
          <p:cNvSpPr>
            <a:spLocks noGrp="1"/>
          </p:cNvSpPr>
          <p:nvPr>
            <p:ph type="ctrTitle" hasCustomPrompt="1"/>
          </p:nvPr>
        </p:nvSpPr>
        <p:spPr>
          <a:xfrm>
            <a:off x="874713" y="3882902"/>
            <a:ext cx="9144000" cy="1495794"/>
          </a:xfrm>
        </p:spPr>
        <p:txBody>
          <a:bodyPr lIns="0" tIns="0" rIns="0" bIns="0" anchor="t" anchorCtr="0">
            <a:spAutoFit/>
          </a:bodyPr>
          <a:lstStyle>
            <a:lvl1pPr algn="l">
              <a:defRPr sz="5400" baseline="0">
                <a:solidFill>
                  <a:schemeClr val="tx1"/>
                </a:solidFill>
                <a:latin typeface="+mj-lt"/>
              </a:defRPr>
            </a:lvl1pPr>
          </a:lstStyle>
          <a:p>
            <a:r>
              <a:rPr lang="sv-SE"/>
              <a:t>Klicka här för att lägga till rubrik</a:t>
            </a:r>
          </a:p>
        </p:txBody>
      </p:sp>
      <p:pic>
        <p:nvPicPr>
          <p:cNvPr id="7" name="Bild 6">
            <a:extLst>
              <a:ext uri="{FF2B5EF4-FFF2-40B4-BE49-F238E27FC236}">
                <a16:creationId xmlns:a16="http://schemas.microsoft.com/office/drawing/2014/main" id="{F98C9DD3-0F66-4428-1964-E5C32693F4CC}"/>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rcRect l="52" r="52"/>
          <a:stretch/>
        </p:blipFill>
        <p:spPr>
          <a:xfrm>
            <a:off x="10776575" y="2961000"/>
            <a:ext cx="935027" cy="936000"/>
          </a:xfrm>
          <a:prstGeom prst="rect">
            <a:avLst/>
          </a:prstGeom>
        </p:spPr>
      </p:pic>
      <p:sp>
        <p:nvSpPr>
          <p:cNvPr id="15" name="Platshållare för bild 14">
            <a:extLst>
              <a:ext uri="{FF2B5EF4-FFF2-40B4-BE49-F238E27FC236}">
                <a16:creationId xmlns:a16="http://schemas.microsoft.com/office/drawing/2014/main" id="{B5BB2E39-80EE-C1EF-929A-D00FF0F58055}"/>
              </a:ext>
            </a:extLst>
          </p:cNvPr>
          <p:cNvSpPr>
            <a:spLocks noGrp="1"/>
          </p:cNvSpPr>
          <p:nvPr>
            <p:ph type="pic" sz="quarter" idx="10"/>
          </p:nvPr>
        </p:nvSpPr>
        <p:spPr>
          <a:xfrm>
            <a:off x="0" y="0"/>
            <a:ext cx="12192000" cy="3429000"/>
          </a:xfrm>
          <a:custGeom>
            <a:avLst/>
            <a:gdLst>
              <a:gd name="connsiteX0" fmla="*/ 0 w 12192000"/>
              <a:gd name="connsiteY0" fmla="*/ 0 h 3429000"/>
              <a:gd name="connsiteX1" fmla="*/ 12192000 w 12192000"/>
              <a:gd name="connsiteY1" fmla="*/ 0 h 3429000"/>
              <a:gd name="connsiteX2" fmla="*/ 12192000 w 12192000"/>
              <a:gd name="connsiteY2" fmla="*/ 3429000 h 3429000"/>
              <a:gd name="connsiteX3" fmla="*/ 11712000 w 12192000"/>
              <a:gd name="connsiteY3" fmla="*/ 3429000 h 3429000"/>
              <a:gd name="connsiteX4" fmla="*/ 11712000 w 12192000"/>
              <a:gd name="connsiteY4" fmla="*/ 2961000 h 3429000"/>
              <a:gd name="connsiteX5" fmla="*/ 10776000 w 12192000"/>
              <a:gd name="connsiteY5" fmla="*/ 2961000 h 3429000"/>
              <a:gd name="connsiteX6" fmla="*/ 10776000 w 12192000"/>
              <a:gd name="connsiteY6" fmla="*/ 3429000 h 3429000"/>
              <a:gd name="connsiteX7" fmla="*/ 0 w 12192000"/>
              <a:gd name="connsiteY7" fmla="*/ 3429000 h 3429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2192000" h="3429000">
                <a:moveTo>
                  <a:pt x="0" y="0"/>
                </a:moveTo>
                <a:lnTo>
                  <a:pt x="12192000" y="0"/>
                </a:lnTo>
                <a:lnTo>
                  <a:pt x="12192000" y="3429000"/>
                </a:lnTo>
                <a:lnTo>
                  <a:pt x="11712000" y="3429000"/>
                </a:lnTo>
                <a:lnTo>
                  <a:pt x="11712000" y="2961000"/>
                </a:lnTo>
                <a:lnTo>
                  <a:pt x="10776000" y="2961000"/>
                </a:lnTo>
                <a:lnTo>
                  <a:pt x="10776000" y="3429000"/>
                </a:lnTo>
                <a:lnTo>
                  <a:pt x="0" y="3429000"/>
                </a:lnTo>
                <a:close/>
              </a:path>
            </a:pathLst>
          </a:custGeom>
        </p:spPr>
        <p:txBody>
          <a:bodyPr wrap="square" tIns="503999" rIns="0">
            <a:noAutofit/>
          </a:bodyPr>
          <a:lstStyle>
            <a:lvl1pPr marL="0" indent="0">
              <a:buNone/>
              <a:defRPr sz="3200" baseline="0">
                <a:solidFill>
                  <a:schemeClr val="bg1"/>
                </a:solidFill>
                <a:latin typeface="+mj-lt"/>
              </a:defRPr>
            </a:lvl1pPr>
          </a:lstStyle>
          <a:p>
            <a:pPr marL="0" marR="0" lvl="0" indent="0" algn="ctr" defTabSz="1219170" rtl="0" eaLnBrk="1" fontAlgn="auto" latinLnBrk="0" hangingPunct="1">
              <a:lnSpc>
                <a:spcPct val="100000"/>
              </a:lnSpc>
              <a:spcBef>
                <a:spcPts val="1333"/>
              </a:spcBef>
              <a:spcAft>
                <a:spcPts val="1200"/>
              </a:spcAft>
              <a:buClrTx/>
              <a:buSzTx/>
              <a:buFont typeface="Arial" panose="020B0604020202020204" pitchFamily="34" charset="0"/>
              <a:buNone/>
              <a:tabLst/>
              <a:defRPr/>
            </a:pPr>
            <a:r>
              <a:rPr lang="sv-SE"/>
              <a:t>Klicka på ikonen för att lägga till en bild</a:t>
            </a:r>
          </a:p>
          <a:p>
            <a:pPr marL="0" marR="0" lvl="0" indent="0" algn="ctr" defTabSz="1219170" rtl="0" eaLnBrk="1" fontAlgn="auto" latinLnBrk="0" hangingPunct="1">
              <a:lnSpc>
                <a:spcPct val="100000"/>
              </a:lnSpc>
              <a:spcBef>
                <a:spcPts val="1333"/>
              </a:spcBef>
              <a:spcAft>
                <a:spcPts val="1200"/>
              </a:spcAft>
              <a:buClrTx/>
              <a:buSzTx/>
              <a:buFont typeface="Arial" panose="020B0604020202020204" pitchFamily="34" charset="0"/>
              <a:buNone/>
              <a:tabLst/>
              <a:defRPr/>
            </a:pPr>
            <a:endParaRPr lang="sv-SE"/>
          </a:p>
          <a:p>
            <a:pPr marL="0" marR="0" lvl="0" indent="0" algn="ctr" defTabSz="1219170" rtl="0" eaLnBrk="1" fontAlgn="auto" latinLnBrk="0" hangingPunct="1">
              <a:lnSpc>
                <a:spcPct val="100000"/>
              </a:lnSpc>
              <a:spcBef>
                <a:spcPts val="1333"/>
              </a:spcBef>
              <a:spcAft>
                <a:spcPts val="1200"/>
              </a:spcAft>
              <a:buClrTx/>
              <a:buSzTx/>
              <a:buFont typeface="Arial" panose="020B0604020202020204" pitchFamily="34" charset="0"/>
              <a:buNone/>
              <a:tabLst/>
              <a:defRPr/>
            </a:pPr>
            <a:endParaRPr lang="sv-SE"/>
          </a:p>
        </p:txBody>
      </p:sp>
    </p:spTree>
    <p:extLst>
      <p:ext uri="{BB962C8B-B14F-4D97-AF65-F5344CB8AC3E}">
        <p14:creationId xmlns:p14="http://schemas.microsoft.com/office/powerpoint/2010/main" val="2291102406"/>
      </p:ext>
    </p:extLst>
  </p:cSld>
  <p:clrMapOvr>
    <a:masterClrMapping/>
  </p:clrMapOvr>
  <p:extLst>
    <p:ext uri="{DCECCB84-F9BA-43D5-87BE-67443E8EF086}">
      <p15:sldGuideLst xmlns:p15="http://schemas.microsoft.com/office/powerpoint/2012/main">
        <p15:guide id="1" pos="7378" userDrawn="1">
          <p15:clr>
            <a:srgbClr val="FBAE40"/>
          </p15:clr>
        </p15:guide>
        <p15:guide id="2" orient="horz" pos="1865" userDrawn="1">
          <p15:clr>
            <a:srgbClr val="FBAE40"/>
          </p15:clr>
        </p15:guide>
      </p15:sldGuideLst>
    </p:ext>
  </p:extLst>
</p:sldLayout>
</file>

<file path=ppt/slideLayouts/slideLayout62.xml><?xml version="1.0" encoding="utf-8"?>
<p:sldLayout xmlns:a="http://schemas.openxmlformats.org/drawingml/2006/main" xmlns:r="http://schemas.openxmlformats.org/officeDocument/2006/relationships" xmlns:p="http://schemas.openxmlformats.org/presentationml/2006/main" preserve="1">
  <p:cSld name="02_Första sida rubrik">
    <p:spTree>
      <p:nvGrpSpPr>
        <p:cNvPr id="1" name=""/>
        <p:cNvGrpSpPr/>
        <p:nvPr/>
      </p:nvGrpSpPr>
      <p:grpSpPr>
        <a:xfrm>
          <a:off x="0" y="0"/>
          <a:ext cx="0" cy="0"/>
          <a:chOff x="0" y="0"/>
          <a:chExt cx="0" cy="0"/>
        </a:xfrm>
      </p:grpSpPr>
      <p:sp>
        <p:nvSpPr>
          <p:cNvPr id="4" name="Rektangel 3">
            <a:extLst>
              <a:ext uri="{FF2B5EF4-FFF2-40B4-BE49-F238E27FC236}">
                <a16:creationId xmlns:a16="http://schemas.microsoft.com/office/drawing/2014/main" id="{D04917EE-8324-E067-11E0-3B8430733568}"/>
              </a:ext>
            </a:extLst>
          </p:cNvPr>
          <p:cNvSpPr/>
          <p:nvPr/>
        </p:nvSpPr>
        <p:spPr>
          <a:xfrm>
            <a:off x="0" y="3429000"/>
            <a:ext cx="12192000" cy="3429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sp>
        <p:nvSpPr>
          <p:cNvPr id="3" name="Underrubrik 2">
            <a:extLst>
              <a:ext uri="{FF2B5EF4-FFF2-40B4-BE49-F238E27FC236}">
                <a16:creationId xmlns:a16="http://schemas.microsoft.com/office/drawing/2014/main" id="{90930466-6BA6-F040-59C2-5E800257B68E}"/>
              </a:ext>
            </a:extLst>
          </p:cNvPr>
          <p:cNvSpPr>
            <a:spLocks noGrp="1"/>
          </p:cNvSpPr>
          <p:nvPr>
            <p:ph type="subTitle" idx="1" hasCustomPrompt="1"/>
          </p:nvPr>
        </p:nvSpPr>
        <p:spPr>
          <a:xfrm>
            <a:off x="874713" y="3885897"/>
            <a:ext cx="9144000" cy="1655233"/>
          </a:xfrm>
        </p:spPr>
        <p:txBody>
          <a:bodyPr lIns="0" tIns="0" rIns="0" bIns="0">
            <a:normAutofit/>
          </a:bodyPr>
          <a:lstStyle>
            <a:lvl1pPr marL="0" indent="0" algn="l">
              <a:spcBef>
                <a:spcPts val="0"/>
              </a:spcBef>
              <a:buNone/>
              <a:defRPr sz="2400" b="0" i="0" baseline="0">
                <a:solidFill>
                  <a:schemeClr val="tx1"/>
                </a:solidFill>
                <a:latin typeface="+mn-lt"/>
                <a:ea typeface="Roboto Light" panose="02000000000000000000" pitchFamily="2" charset="0"/>
                <a:cs typeface="Roboto Light" panose="02000000000000000000" pitchFamily="2" charset="0"/>
              </a:defRPr>
            </a:lvl1pPr>
            <a:lvl2pPr marL="609585" indent="0" algn="ctr">
              <a:buNone/>
              <a:defRPr sz="2667"/>
            </a:lvl2pPr>
            <a:lvl3pPr marL="1219170" indent="0" algn="ctr">
              <a:buNone/>
              <a:defRPr sz="2400"/>
            </a:lvl3pPr>
            <a:lvl4pPr marL="1828754" indent="0" algn="ctr">
              <a:buNone/>
              <a:defRPr sz="2133"/>
            </a:lvl4pPr>
            <a:lvl5pPr marL="2438339" indent="0" algn="ctr">
              <a:buNone/>
              <a:defRPr sz="2133"/>
            </a:lvl5pPr>
            <a:lvl6pPr marL="3047924" indent="0" algn="ctr">
              <a:buNone/>
              <a:defRPr sz="2133"/>
            </a:lvl6pPr>
            <a:lvl7pPr marL="3657509" indent="0" algn="ctr">
              <a:buNone/>
              <a:defRPr sz="2133"/>
            </a:lvl7pPr>
            <a:lvl8pPr marL="4267093" indent="0" algn="ctr">
              <a:buNone/>
              <a:defRPr sz="2133"/>
            </a:lvl8pPr>
            <a:lvl9pPr marL="4876678" indent="0" algn="ctr">
              <a:buNone/>
              <a:defRPr sz="2133"/>
            </a:lvl9pPr>
          </a:lstStyle>
          <a:p>
            <a:r>
              <a:rPr lang="sv-SE"/>
              <a:t>Skriv text här</a:t>
            </a:r>
          </a:p>
        </p:txBody>
      </p:sp>
      <p:sp>
        <p:nvSpPr>
          <p:cNvPr id="2" name="Rubrik 1">
            <a:extLst>
              <a:ext uri="{FF2B5EF4-FFF2-40B4-BE49-F238E27FC236}">
                <a16:creationId xmlns:a16="http://schemas.microsoft.com/office/drawing/2014/main" id="{855EFB33-DC24-F7E8-3018-41DB11FB6D4E}"/>
              </a:ext>
            </a:extLst>
          </p:cNvPr>
          <p:cNvSpPr>
            <a:spLocks noGrp="1"/>
          </p:cNvSpPr>
          <p:nvPr>
            <p:ph type="ctrTitle" hasCustomPrompt="1"/>
          </p:nvPr>
        </p:nvSpPr>
        <p:spPr>
          <a:xfrm>
            <a:off x="874713" y="873124"/>
            <a:ext cx="9144000" cy="2101973"/>
          </a:xfrm>
          <a:noFill/>
        </p:spPr>
        <p:txBody>
          <a:bodyPr lIns="0" tIns="0" rIns="0" bIns="0" anchor="b">
            <a:noAutofit/>
          </a:bodyPr>
          <a:lstStyle>
            <a:lvl1pPr algn="l">
              <a:defRPr sz="5400">
                <a:solidFill>
                  <a:schemeClr val="tx1"/>
                </a:solidFill>
                <a:latin typeface="+mj-lt"/>
              </a:defRPr>
            </a:lvl1pPr>
          </a:lstStyle>
          <a:p>
            <a:r>
              <a:rPr lang="sv-SE"/>
              <a:t>Klicka här för att lägga till rubrik</a:t>
            </a:r>
          </a:p>
        </p:txBody>
      </p:sp>
      <p:pic>
        <p:nvPicPr>
          <p:cNvPr id="6" name="Bild 5">
            <a:extLst>
              <a:ext uri="{FF2B5EF4-FFF2-40B4-BE49-F238E27FC236}">
                <a16:creationId xmlns:a16="http://schemas.microsoft.com/office/drawing/2014/main" id="{F5FF287F-ADB9-13BD-DDB1-653658143643}"/>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rcRect l="52" r="52"/>
          <a:stretch/>
        </p:blipFill>
        <p:spPr>
          <a:xfrm>
            <a:off x="10776575" y="2961000"/>
            <a:ext cx="935027" cy="936000"/>
          </a:xfrm>
          <a:prstGeom prst="rect">
            <a:avLst/>
          </a:prstGeom>
        </p:spPr>
      </p:pic>
    </p:spTree>
    <p:extLst>
      <p:ext uri="{BB962C8B-B14F-4D97-AF65-F5344CB8AC3E}">
        <p14:creationId xmlns:p14="http://schemas.microsoft.com/office/powerpoint/2010/main" val="1210742092"/>
      </p:ext>
    </p:extLst>
  </p:cSld>
  <p:clrMapOvr>
    <a:masterClrMapping/>
  </p:clrMapOvr>
  <p:extLst>
    <p:ext uri="{DCECCB84-F9BA-43D5-87BE-67443E8EF086}">
      <p15:sldGuideLst xmlns:p15="http://schemas.microsoft.com/office/powerpoint/2012/main"/>
    </p:ext>
  </p:extLst>
</p:sldLayout>
</file>

<file path=ppt/slideLayouts/slideLayout63.xml><?xml version="1.0" encoding="utf-8"?>
<p:sldLayout xmlns:a="http://schemas.openxmlformats.org/drawingml/2006/main" xmlns:r="http://schemas.openxmlformats.org/officeDocument/2006/relationships" xmlns:p="http://schemas.openxmlformats.org/presentationml/2006/main" preserve="1">
  <p:cSld name="03_Rubrik + underrubrik">
    <p:spTree>
      <p:nvGrpSpPr>
        <p:cNvPr id="1" name=""/>
        <p:cNvGrpSpPr/>
        <p:nvPr/>
      </p:nvGrpSpPr>
      <p:grpSpPr>
        <a:xfrm>
          <a:off x="0" y="0"/>
          <a:ext cx="0" cy="0"/>
          <a:chOff x="0" y="0"/>
          <a:chExt cx="0" cy="0"/>
        </a:xfrm>
      </p:grpSpPr>
      <p:sp>
        <p:nvSpPr>
          <p:cNvPr id="3" name="Rektangel 2">
            <a:extLst>
              <a:ext uri="{FF2B5EF4-FFF2-40B4-BE49-F238E27FC236}">
                <a16:creationId xmlns:a16="http://schemas.microsoft.com/office/drawing/2014/main" id="{BA98754A-6281-725D-A24E-61A3946AD447}"/>
              </a:ext>
            </a:extLst>
          </p:cNvPr>
          <p:cNvSpPr/>
          <p:nvPr/>
        </p:nvSpPr>
        <p:spPr>
          <a:xfrm flipV="1">
            <a:off x="0" y="297"/>
            <a:ext cx="12192000" cy="1723516"/>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sp>
        <p:nvSpPr>
          <p:cNvPr id="2" name="Rubrik 1">
            <a:extLst>
              <a:ext uri="{FF2B5EF4-FFF2-40B4-BE49-F238E27FC236}">
                <a16:creationId xmlns:a16="http://schemas.microsoft.com/office/drawing/2014/main" id="{855EFB33-DC24-F7E8-3018-41DB11FB6D4E}"/>
              </a:ext>
            </a:extLst>
          </p:cNvPr>
          <p:cNvSpPr>
            <a:spLocks noGrp="1"/>
          </p:cNvSpPr>
          <p:nvPr>
            <p:ph type="ctrTitle" hasCustomPrompt="1"/>
          </p:nvPr>
        </p:nvSpPr>
        <p:spPr>
          <a:xfrm>
            <a:off x="874713" y="119971"/>
            <a:ext cx="9144000" cy="1148442"/>
          </a:xfrm>
        </p:spPr>
        <p:txBody>
          <a:bodyPr lIns="0" tIns="0" rIns="0" bIns="0" anchor="b">
            <a:noAutofit/>
          </a:bodyPr>
          <a:lstStyle>
            <a:lvl1pPr algn="l">
              <a:defRPr sz="3600" baseline="0">
                <a:solidFill>
                  <a:schemeClr val="tx1"/>
                </a:solidFill>
                <a:latin typeface="+mj-lt"/>
              </a:defRPr>
            </a:lvl1pPr>
          </a:lstStyle>
          <a:p>
            <a:r>
              <a:rPr lang="sv-SE"/>
              <a:t>Klicka här för att lägga till rubrik</a:t>
            </a:r>
          </a:p>
        </p:txBody>
      </p:sp>
      <p:sp>
        <p:nvSpPr>
          <p:cNvPr id="12" name="Underrubrik 2">
            <a:extLst>
              <a:ext uri="{FF2B5EF4-FFF2-40B4-BE49-F238E27FC236}">
                <a16:creationId xmlns:a16="http://schemas.microsoft.com/office/drawing/2014/main" id="{48EF7481-0BB0-E9FC-29AC-96BEA349FB86}"/>
              </a:ext>
            </a:extLst>
          </p:cNvPr>
          <p:cNvSpPr>
            <a:spLocks noGrp="1"/>
          </p:cNvSpPr>
          <p:nvPr>
            <p:ph type="subTitle" idx="1" hasCustomPrompt="1"/>
          </p:nvPr>
        </p:nvSpPr>
        <p:spPr>
          <a:xfrm>
            <a:off x="874713" y="2179212"/>
            <a:ext cx="9144000" cy="1655233"/>
          </a:xfrm>
        </p:spPr>
        <p:txBody>
          <a:bodyPr lIns="0" tIns="0" rIns="0" bIns="0">
            <a:normAutofit/>
          </a:bodyPr>
          <a:lstStyle>
            <a:lvl1pPr marL="0" indent="0" algn="l">
              <a:buNone/>
              <a:defRPr sz="5400" b="1" i="0">
                <a:solidFill>
                  <a:schemeClr val="tx1"/>
                </a:solidFill>
                <a:latin typeface="+mj-lt"/>
                <a:ea typeface="Roboto Light" panose="02000000000000000000" pitchFamily="2" charset="0"/>
                <a:cs typeface="Roboto Light" panose="02000000000000000000" pitchFamily="2" charset="0"/>
              </a:defRPr>
            </a:lvl1pPr>
            <a:lvl2pPr marL="609585" indent="0" algn="ctr">
              <a:buNone/>
              <a:defRPr sz="2667"/>
            </a:lvl2pPr>
            <a:lvl3pPr marL="1219170" indent="0" algn="ctr">
              <a:buNone/>
              <a:defRPr sz="2400"/>
            </a:lvl3pPr>
            <a:lvl4pPr marL="1828754" indent="0" algn="ctr">
              <a:buNone/>
              <a:defRPr sz="2133"/>
            </a:lvl4pPr>
            <a:lvl5pPr marL="2438339" indent="0" algn="ctr">
              <a:buNone/>
              <a:defRPr sz="2133"/>
            </a:lvl5pPr>
            <a:lvl6pPr marL="3047924" indent="0" algn="ctr">
              <a:buNone/>
              <a:defRPr sz="2133"/>
            </a:lvl6pPr>
            <a:lvl7pPr marL="3657509" indent="0" algn="ctr">
              <a:buNone/>
              <a:defRPr sz="2133"/>
            </a:lvl7pPr>
            <a:lvl8pPr marL="4267093" indent="0" algn="ctr">
              <a:buNone/>
              <a:defRPr sz="2133"/>
            </a:lvl8pPr>
            <a:lvl9pPr marL="4876678" indent="0" algn="ctr">
              <a:buNone/>
              <a:defRPr sz="2133"/>
            </a:lvl9pPr>
          </a:lstStyle>
          <a:p>
            <a:r>
              <a:rPr lang="sv-SE"/>
              <a:t>Klicka här för att lägga till rubrik</a:t>
            </a:r>
          </a:p>
        </p:txBody>
      </p:sp>
      <p:pic>
        <p:nvPicPr>
          <p:cNvPr id="4" name="Bild 3">
            <a:extLst>
              <a:ext uri="{FF2B5EF4-FFF2-40B4-BE49-F238E27FC236}">
                <a16:creationId xmlns:a16="http://schemas.microsoft.com/office/drawing/2014/main" id="{83278B41-BA8D-4787-2A8E-27E78CB08F98}"/>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rcRect l="52" r="52"/>
          <a:stretch/>
        </p:blipFill>
        <p:spPr>
          <a:xfrm>
            <a:off x="10776575" y="1255813"/>
            <a:ext cx="935027" cy="936000"/>
          </a:xfrm>
          <a:prstGeom prst="rect">
            <a:avLst/>
          </a:prstGeom>
        </p:spPr>
      </p:pic>
    </p:spTree>
    <p:extLst>
      <p:ext uri="{BB962C8B-B14F-4D97-AF65-F5344CB8AC3E}">
        <p14:creationId xmlns:p14="http://schemas.microsoft.com/office/powerpoint/2010/main" val="1978602015"/>
      </p:ext>
    </p:extLst>
  </p:cSld>
  <p:clrMapOvr>
    <a:masterClrMapping/>
  </p:clrMapOvr>
  <p:extLst>
    <p:ext uri="{DCECCB84-F9BA-43D5-87BE-67443E8EF086}">
      <p15:sldGuideLst xmlns:p15="http://schemas.microsoft.com/office/powerpoint/2012/main"/>
    </p:ext>
  </p:extLst>
</p:sldLayout>
</file>

<file path=ppt/slideLayouts/slideLayout64.xml><?xml version="1.0" encoding="utf-8"?>
<p:sldLayout xmlns:a="http://schemas.openxmlformats.org/drawingml/2006/main" xmlns:r="http://schemas.openxmlformats.org/officeDocument/2006/relationships" xmlns:p="http://schemas.openxmlformats.org/presentationml/2006/main" preserve="1" userDrawn="1">
  <p:cSld name="04_Rubrik + text">
    <p:spTree>
      <p:nvGrpSpPr>
        <p:cNvPr id="1" name=""/>
        <p:cNvGrpSpPr/>
        <p:nvPr/>
      </p:nvGrpSpPr>
      <p:grpSpPr>
        <a:xfrm>
          <a:off x="0" y="0"/>
          <a:ext cx="0" cy="0"/>
          <a:chOff x="0" y="0"/>
          <a:chExt cx="0" cy="0"/>
        </a:xfrm>
      </p:grpSpPr>
      <p:sp>
        <p:nvSpPr>
          <p:cNvPr id="3" name="Rektangel 2">
            <a:extLst>
              <a:ext uri="{FF2B5EF4-FFF2-40B4-BE49-F238E27FC236}">
                <a16:creationId xmlns:a16="http://schemas.microsoft.com/office/drawing/2014/main" id="{45D5C29B-8D6B-9FE9-87A9-31FCD336E426}"/>
              </a:ext>
            </a:extLst>
          </p:cNvPr>
          <p:cNvSpPr/>
          <p:nvPr userDrawn="1"/>
        </p:nvSpPr>
        <p:spPr>
          <a:xfrm>
            <a:off x="0" y="5946000"/>
            <a:ext cx="12192000" cy="912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sp>
        <p:nvSpPr>
          <p:cNvPr id="2" name="Platshållare för text 3">
            <a:extLst>
              <a:ext uri="{FF2B5EF4-FFF2-40B4-BE49-F238E27FC236}">
                <a16:creationId xmlns:a16="http://schemas.microsoft.com/office/drawing/2014/main" id="{171D38AA-3E26-A9D1-11AE-980796760538}"/>
              </a:ext>
            </a:extLst>
          </p:cNvPr>
          <p:cNvSpPr>
            <a:spLocks noGrp="1"/>
          </p:cNvSpPr>
          <p:nvPr>
            <p:ph type="body" sz="half" idx="2" hasCustomPrompt="1"/>
          </p:nvPr>
        </p:nvSpPr>
        <p:spPr>
          <a:xfrm>
            <a:off x="874712" y="1440000"/>
            <a:ext cx="9576883" cy="567811"/>
          </a:xfrm>
        </p:spPr>
        <p:txBody>
          <a:bodyPr wrap="square" lIns="0" tIns="288000" rIns="0" bIns="0">
            <a:spAutoFit/>
          </a:bodyPr>
          <a:lstStyle>
            <a:lvl1pPr marL="0" indent="0">
              <a:spcBef>
                <a:spcPts val="0"/>
              </a:spcBef>
              <a:buNone/>
              <a:defRPr sz="1800" b="0" i="0" baseline="0">
                <a:solidFill>
                  <a:schemeClr val="tx1"/>
                </a:solidFill>
                <a:latin typeface="+mn-lt"/>
                <a:ea typeface="Roboto Light" panose="02000000000000000000" pitchFamily="2" charset="0"/>
                <a:cs typeface="Roboto Light" panose="02000000000000000000" pitchFamily="2" charset="0"/>
              </a:defRPr>
            </a:lvl1pPr>
            <a:lvl2pPr marL="609585" indent="0">
              <a:buNone/>
              <a:defRPr sz="1867"/>
            </a:lvl2pPr>
            <a:lvl3pPr marL="1219170" indent="0">
              <a:buNone/>
              <a:defRPr sz="1600"/>
            </a:lvl3pPr>
            <a:lvl4pPr marL="1828754" indent="0">
              <a:buNone/>
              <a:defRPr sz="1333"/>
            </a:lvl4pPr>
            <a:lvl5pPr marL="2438339" indent="0">
              <a:buNone/>
              <a:defRPr sz="1333"/>
            </a:lvl5pPr>
            <a:lvl6pPr marL="3047924" indent="0">
              <a:buNone/>
              <a:defRPr sz="1333"/>
            </a:lvl6pPr>
            <a:lvl7pPr marL="3657509" indent="0">
              <a:buNone/>
              <a:defRPr sz="1333"/>
            </a:lvl7pPr>
            <a:lvl8pPr marL="4267093" indent="0">
              <a:buNone/>
              <a:defRPr sz="1333"/>
            </a:lvl8pPr>
            <a:lvl9pPr marL="4876678" indent="0">
              <a:buNone/>
              <a:defRPr sz="1333"/>
            </a:lvl9pPr>
          </a:lstStyle>
          <a:p>
            <a:pPr lvl="0"/>
            <a:r>
              <a:rPr lang="sv-SE"/>
              <a:t>Skriv text här</a:t>
            </a:r>
          </a:p>
        </p:txBody>
      </p:sp>
      <p:sp>
        <p:nvSpPr>
          <p:cNvPr id="8" name="Rubrik 1">
            <a:extLst>
              <a:ext uri="{FF2B5EF4-FFF2-40B4-BE49-F238E27FC236}">
                <a16:creationId xmlns:a16="http://schemas.microsoft.com/office/drawing/2014/main" id="{FBD8FFB0-3ACD-1827-E72F-EBFA108B52AD}"/>
              </a:ext>
            </a:extLst>
          </p:cNvPr>
          <p:cNvSpPr>
            <a:spLocks noGrp="1"/>
          </p:cNvSpPr>
          <p:nvPr>
            <p:ph type="ctrTitle" hasCustomPrompt="1"/>
          </p:nvPr>
        </p:nvSpPr>
        <p:spPr>
          <a:xfrm>
            <a:off x="874713" y="873125"/>
            <a:ext cx="10464000" cy="553998"/>
          </a:xfrm>
        </p:spPr>
        <p:txBody>
          <a:bodyPr wrap="square" lIns="0" tIns="0" rIns="0" bIns="0" anchor="b">
            <a:spAutoFit/>
          </a:bodyPr>
          <a:lstStyle>
            <a:lvl1pPr algn="l">
              <a:defRPr sz="4000">
                <a:solidFill>
                  <a:schemeClr val="tx1"/>
                </a:solidFill>
                <a:latin typeface="+mj-lt"/>
              </a:defRPr>
            </a:lvl1pPr>
          </a:lstStyle>
          <a:p>
            <a:r>
              <a:rPr lang="sv-SE"/>
              <a:t>Klicka här för att lägga till rubrik</a:t>
            </a:r>
          </a:p>
        </p:txBody>
      </p:sp>
      <p:pic>
        <p:nvPicPr>
          <p:cNvPr id="4" name="Bild 3">
            <a:extLst>
              <a:ext uri="{FF2B5EF4-FFF2-40B4-BE49-F238E27FC236}">
                <a16:creationId xmlns:a16="http://schemas.microsoft.com/office/drawing/2014/main" id="{E82E5BF3-5FFE-BA04-8498-64B7593DE47D}"/>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rcRect l="52" r="52"/>
          <a:stretch/>
        </p:blipFill>
        <p:spPr>
          <a:xfrm>
            <a:off x="10776575" y="5481000"/>
            <a:ext cx="935027" cy="936000"/>
          </a:xfrm>
          <a:prstGeom prst="rect">
            <a:avLst/>
          </a:prstGeom>
        </p:spPr>
      </p:pic>
    </p:spTree>
    <p:extLst>
      <p:ext uri="{BB962C8B-B14F-4D97-AF65-F5344CB8AC3E}">
        <p14:creationId xmlns:p14="http://schemas.microsoft.com/office/powerpoint/2010/main" val="791693951"/>
      </p:ext>
    </p:extLst>
  </p:cSld>
  <p:clrMapOvr>
    <a:masterClrMapping/>
  </p:clrMapOvr>
  <p:extLst>
    <p:ext uri="{DCECCB84-F9BA-43D5-87BE-67443E8EF086}">
      <p15:sldGuideLst xmlns:p15="http://schemas.microsoft.com/office/powerpoint/2012/main"/>
    </p:ext>
  </p:extLst>
</p:sldLayout>
</file>

<file path=ppt/slideLayouts/slideLayout65.xml><?xml version="1.0" encoding="utf-8"?>
<p:sldLayout xmlns:a="http://schemas.openxmlformats.org/drawingml/2006/main" xmlns:r="http://schemas.openxmlformats.org/officeDocument/2006/relationships" xmlns:p="http://schemas.openxmlformats.org/presentationml/2006/main" preserve="1">
  <p:cSld name="05_Rubrik + text">
    <p:spTree>
      <p:nvGrpSpPr>
        <p:cNvPr id="1" name=""/>
        <p:cNvGrpSpPr/>
        <p:nvPr/>
      </p:nvGrpSpPr>
      <p:grpSpPr>
        <a:xfrm>
          <a:off x="0" y="0"/>
          <a:ext cx="0" cy="0"/>
          <a:chOff x="0" y="0"/>
          <a:chExt cx="0" cy="0"/>
        </a:xfrm>
      </p:grpSpPr>
      <p:sp>
        <p:nvSpPr>
          <p:cNvPr id="4" name="Rektangel 3">
            <a:extLst>
              <a:ext uri="{FF2B5EF4-FFF2-40B4-BE49-F238E27FC236}">
                <a16:creationId xmlns:a16="http://schemas.microsoft.com/office/drawing/2014/main" id="{93A87B22-DE9F-9B10-1F07-FA1B488CB886}"/>
              </a:ext>
            </a:extLst>
          </p:cNvPr>
          <p:cNvSpPr/>
          <p:nvPr userDrawn="1"/>
        </p:nvSpPr>
        <p:spPr>
          <a:xfrm>
            <a:off x="11244574" y="0"/>
            <a:ext cx="947426"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sp>
        <p:nvSpPr>
          <p:cNvPr id="6" name="Platshållare för text 3">
            <a:extLst>
              <a:ext uri="{FF2B5EF4-FFF2-40B4-BE49-F238E27FC236}">
                <a16:creationId xmlns:a16="http://schemas.microsoft.com/office/drawing/2014/main" id="{AC342BE6-2CF0-1FA7-CD08-E560475C072B}"/>
              </a:ext>
            </a:extLst>
          </p:cNvPr>
          <p:cNvSpPr>
            <a:spLocks noGrp="1"/>
          </p:cNvSpPr>
          <p:nvPr>
            <p:ph type="body" sz="half" idx="2" hasCustomPrompt="1"/>
          </p:nvPr>
        </p:nvSpPr>
        <p:spPr>
          <a:xfrm>
            <a:off x="874712" y="1440000"/>
            <a:ext cx="9576883" cy="567811"/>
          </a:xfrm>
        </p:spPr>
        <p:txBody>
          <a:bodyPr wrap="square" lIns="0" tIns="288000" rIns="0" bIns="0">
            <a:spAutoFit/>
          </a:bodyPr>
          <a:lstStyle>
            <a:lvl1pPr marL="0" indent="0">
              <a:spcBef>
                <a:spcPts val="0"/>
              </a:spcBef>
              <a:buNone/>
              <a:defRPr sz="1800" b="0" i="0" baseline="0">
                <a:solidFill>
                  <a:schemeClr val="tx1"/>
                </a:solidFill>
                <a:latin typeface="+mn-lt"/>
                <a:ea typeface="Roboto Light" panose="02000000000000000000" pitchFamily="2" charset="0"/>
                <a:cs typeface="Roboto Light" panose="02000000000000000000" pitchFamily="2" charset="0"/>
              </a:defRPr>
            </a:lvl1pPr>
            <a:lvl2pPr marL="609585" indent="0">
              <a:buNone/>
              <a:defRPr sz="1867"/>
            </a:lvl2pPr>
            <a:lvl3pPr marL="1219170" indent="0">
              <a:buNone/>
              <a:defRPr sz="1600"/>
            </a:lvl3pPr>
            <a:lvl4pPr marL="1828754" indent="0">
              <a:buNone/>
              <a:defRPr sz="1333"/>
            </a:lvl4pPr>
            <a:lvl5pPr marL="2438339" indent="0">
              <a:buNone/>
              <a:defRPr sz="1333"/>
            </a:lvl5pPr>
            <a:lvl6pPr marL="3047924" indent="0">
              <a:buNone/>
              <a:defRPr sz="1333"/>
            </a:lvl6pPr>
            <a:lvl7pPr marL="3657509" indent="0">
              <a:buNone/>
              <a:defRPr sz="1333"/>
            </a:lvl7pPr>
            <a:lvl8pPr marL="4267093" indent="0">
              <a:buNone/>
              <a:defRPr sz="1333"/>
            </a:lvl8pPr>
            <a:lvl9pPr marL="4876678" indent="0">
              <a:buNone/>
              <a:defRPr sz="1333"/>
            </a:lvl9pPr>
          </a:lstStyle>
          <a:p>
            <a:pPr lvl="0"/>
            <a:r>
              <a:rPr lang="sv-SE"/>
              <a:t>Skriv text här</a:t>
            </a:r>
          </a:p>
        </p:txBody>
      </p:sp>
      <p:sp>
        <p:nvSpPr>
          <p:cNvPr id="8" name="Rubrik 1">
            <a:extLst>
              <a:ext uri="{FF2B5EF4-FFF2-40B4-BE49-F238E27FC236}">
                <a16:creationId xmlns:a16="http://schemas.microsoft.com/office/drawing/2014/main" id="{FBD8FFB0-3ACD-1827-E72F-EBFA108B52AD}"/>
              </a:ext>
            </a:extLst>
          </p:cNvPr>
          <p:cNvSpPr>
            <a:spLocks noGrp="1"/>
          </p:cNvSpPr>
          <p:nvPr>
            <p:ph type="ctrTitle" hasCustomPrompt="1"/>
          </p:nvPr>
        </p:nvSpPr>
        <p:spPr>
          <a:xfrm>
            <a:off x="874713" y="873125"/>
            <a:ext cx="9576883" cy="553998"/>
          </a:xfrm>
        </p:spPr>
        <p:txBody>
          <a:bodyPr wrap="square" lIns="0" tIns="0" rIns="0" bIns="0" anchor="b">
            <a:spAutoFit/>
          </a:bodyPr>
          <a:lstStyle>
            <a:lvl1pPr algn="l">
              <a:defRPr sz="4000">
                <a:solidFill>
                  <a:schemeClr val="tx1"/>
                </a:solidFill>
                <a:latin typeface="+mj-lt"/>
              </a:defRPr>
            </a:lvl1pPr>
          </a:lstStyle>
          <a:p>
            <a:r>
              <a:rPr lang="sv-SE"/>
              <a:t>Klicka här för att lägga till rubrik</a:t>
            </a:r>
          </a:p>
        </p:txBody>
      </p:sp>
      <p:pic>
        <p:nvPicPr>
          <p:cNvPr id="5" name="Bild 4">
            <a:extLst>
              <a:ext uri="{FF2B5EF4-FFF2-40B4-BE49-F238E27FC236}">
                <a16:creationId xmlns:a16="http://schemas.microsoft.com/office/drawing/2014/main" id="{DDB7A8E8-D1D6-E40A-F974-BDAF50050E14}"/>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rcRect l="52" r="52"/>
          <a:stretch/>
        </p:blipFill>
        <p:spPr>
          <a:xfrm>
            <a:off x="10776575" y="5481000"/>
            <a:ext cx="935027" cy="936000"/>
          </a:xfrm>
          <a:prstGeom prst="rect">
            <a:avLst/>
          </a:prstGeom>
        </p:spPr>
      </p:pic>
    </p:spTree>
    <p:extLst>
      <p:ext uri="{BB962C8B-B14F-4D97-AF65-F5344CB8AC3E}">
        <p14:creationId xmlns:p14="http://schemas.microsoft.com/office/powerpoint/2010/main" val="1211442140"/>
      </p:ext>
    </p:extLst>
  </p:cSld>
  <p:clrMapOvr>
    <a:masterClrMapping/>
  </p:clrMapOvr>
  <p:extLst>
    <p:ext uri="{DCECCB84-F9BA-43D5-87BE-67443E8EF086}">
      <p15:sldGuideLst xmlns:p15="http://schemas.microsoft.com/office/powerpoint/2012/main"/>
    </p:ext>
  </p:extLst>
</p:sldLayout>
</file>

<file path=ppt/slideLayouts/slideLayout66.xml><?xml version="1.0" encoding="utf-8"?>
<p:sldLayout xmlns:a="http://schemas.openxmlformats.org/drawingml/2006/main" xmlns:r="http://schemas.openxmlformats.org/officeDocument/2006/relationships" xmlns:p="http://schemas.openxmlformats.org/presentationml/2006/main" preserve="1" userDrawn="1">
  <p:cSld name="06_Rubrik + text">
    <p:spTree>
      <p:nvGrpSpPr>
        <p:cNvPr id="1" name=""/>
        <p:cNvGrpSpPr/>
        <p:nvPr/>
      </p:nvGrpSpPr>
      <p:grpSpPr>
        <a:xfrm>
          <a:off x="0" y="0"/>
          <a:ext cx="0" cy="0"/>
          <a:chOff x="0" y="0"/>
          <a:chExt cx="0" cy="0"/>
        </a:xfrm>
      </p:grpSpPr>
      <p:sp>
        <p:nvSpPr>
          <p:cNvPr id="4" name="Rektangel 3">
            <a:extLst>
              <a:ext uri="{FF2B5EF4-FFF2-40B4-BE49-F238E27FC236}">
                <a16:creationId xmlns:a16="http://schemas.microsoft.com/office/drawing/2014/main" id="{0A599EA1-B1DC-210B-763D-18E24DE64A3E}"/>
              </a:ext>
            </a:extLst>
          </p:cNvPr>
          <p:cNvSpPr/>
          <p:nvPr userDrawn="1"/>
        </p:nvSpPr>
        <p:spPr>
          <a:xfrm flipH="1">
            <a:off x="0" y="0"/>
            <a:ext cx="11244574"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sp>
        <p:nvSpPr>
          <p:cNvPr id="6" name="Platshållare för text 3">
            <a:extLst>
              <a:ext uri="{FF2B5EF4-FFF2-40B4-BE49-F238E27FC236}">
                <a16:creationId xmlns:a16="http://schemas.microsoft.com/office/drawing/2014/main" id="{AC342BE6-2CF0-1FA7-CD08-E560475C072B}"/>
              </a:ext>
            </a:extLst>
          </p:cNvPr>
          <p:cNvSpPr>
            <a:spLocks noGrp="1"/>
          </p:cNvSpPr>
          <p:nvPr>
            <p:ph type="body" sz="half" idx="2" hasCustomPrompt="1"/>
          </p:nvPr>
        </p:nvSpPr>
        <p:spPr>
          <a:xfrm>
            <a:off x="874800" y="1440000"/>
            <a:ext cx="9576883" cy="567811"/>
          </a:xfrm>
        </p:spPr>
        <p:txBody>
          <a:bodyPr wrap="square" lIns="0" tIns="288000" rIns="0" bIns="0">
            <a:spAutoFit/>
          </a:bodyPr>
          <a:lstStyle>
            <a:lvl1pPr marL="0" indent="0">
              <a:spcBef>
                <a:spcPts val="0"/>
              </a:spcBef>
              <a:buNone/>
              <a:defRPr sz="1800" b="0" i="0" baseline="0">
                <a:solidFill>
                  <a:schemeClr val="tx1"/>
                </a:solidFill>
                <a:latin typeface="+mn-lt"/>
                <a:ea typeface="Roboto Light" panose="02000000000000000000" pitchFamily="2" charset="0"/>
                <a:cs typeface="Roboto Light" panose="02000000000000000000" pitchFamily="2" charset="0"/>
              </a:defRPr>
            </a:lvl1pPr>
            <a:lvl2pPr marL="609585" indent="0">
              <a:buNone/>
              <a:defRPr sz="1867"/>
            </a:lvl2pPr>
            <a:lvl3pPr marL="1219170" indent="0">
              <a:buNone/>
              <a:defRPr sz="1600"/>
            </a:lvl3pPr>
            <a:lvl4pPr marL="1828754" indent="0">
              <a:buNone/>
              <a:defRPr sz="1333"/>
            </a:lvl4pPr>
            <a:lvl5pPr marL="2438339" indent="0">
              <a:buNone/>
              <a:defRPr sz="1333"/>
            </a:lvl5pPr>
            <a:lvl6pPr marL="3047924" indent="0">
              <a:buNone/>
              <a:defRPr sz="1333"/>
            </a:lvl6pPr>
            <a:lvl7pPr marL="3657509" indent="0">
              <a:buNone/>
              <a:defRPr sz="1333"/>
            </a:lvl7pPr>
            <a:lvl8pPr marL="4267093" indent="0">
              <a:buNone/>
              <a:defRPr sz="1333"/>
            </a:lvl8pPr>
            <a:lvl9pPr marL="4876678" indent="0">
              <a:buNone/>
              <a:defRPr sz="1333"/>
            </a:lvl9pPr>
          </a:lstStyle>
          <a:p>
            <a:pPr lvl="0"/>
            <a:r>
              <a:rPr lang="sv-SE"/>
              <a:t>Skriv text här</a:t>
            </a:r>
          </a:p>
        </p:txBody>
      </p:sp>
      <p:sp>
        <p:nvSpPr>
          <p:cNvPr id="8" name="Rubrik 1">
            <a:extLst>
              <a:ext uri="{FF2B5EF4-FFF2-40B4-BE49-F238E27FC236}">
                <a16:creationId xmlns:a16="http://schemas.microsoft.com/office/drawing/2014/main" id="{FBD8FFB0-3ACD-1827-E72F-EBFA108B52AD}"/>
              </a:ext>
            </a:extLst>
          </p:cNvPr>
          <p:cNvSpPr>
            <a:spLocks noGrp="1"/>
          </p:cNvSpPr>
          <p:nvPr>
            <p:ph type="ctrTitle" hasCustomPrompt="1"/>
          </p:nvPr>
        </p:nvSpPr>
        <p:spPr>
          <a:xfrm>
            <a:off x="874800" y="874800"/>
            <a:ext cx="9576883" cy="553998"/>
          </a:xfrm>
        </p:spPr>
        <p:txBody>
          <a:bodyPr wrap="square" lIns="0" tIns="0" rIns="0" bIns="0" anchor="b">
            <a:spAutoFit/>
          </a:bodyPr>
          <a:lstStyle>
            <a:lvl1pPr algn="l">
              <a:defRPr sz="4000">
                <a:solidFill>
                  <a:schemeClr val="tx1"/>
                </a:solidFill>
                <a:latin typeface="+mj-lt"/>
              </a:defRPr>
            </a:lvl1pPr>
          </a:lstStyle>
          <a:p>
            <a:r>
              <a:rPr lang="sv-SE"/>
              <a:t>Klicka här för att lägga till rubrik</a:t>
            </a:r>
          </a:p>
        </p:txBody>
      </p:sp>
      <p:pic>
        <p:nvPicPr>
          <p:cNvPr id="5" name="Bild 4">
            <a:extLst>
              <a:ext uri="{FF2B5EF4-FFF2-40B4-BE49-F238E27FC236}">
                <a16:creationId xmlns:a16="http://schemas.microsoft.com/office/drawing/2014/main" id="{4E3154F4-1945-D2A8-FD78-75D8508B71E7}"/>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rcRect l="52" r="52"/>
          <a:stretch/>
        </p:blipFill>
        <p:spPr>
          <a:xfrm>
            <a:off x="10776575" y="5481000"/>
            <a:ext cx="935027" cy="936000"/>
          </a:xfrm>
          <a:prstGeom prst="rect">
            <a:avLst/>
          </a:prstGeom>
        </p:spPr>
      </p:pic>
    </p:spTree>
    <p:extLst>
      <p:ext uri="{BB962C8B-B14F-4D97-AF65-F5344CB8AC3E}">
        <p14:creationId xmlns:p14="http://schemas.microsoft.com/office/powerpoint/2010/main" val="3688420352"/>
      </p:ext>
    </p:extLst>
  </p:cSld>
  <p:clrMapOvr>
    <a:masterClrMapping/>
  </p:clrMapOvr>
  <p:extLst>
    <p:ext uri="{DCECCB84-F9BA-43D5-87BE-67443E8EF086}">
      <p15:sldGuideLst xmlns:p15="http://schemas.microsoft.com/office/powerpoint/2012/main"/>
    </p:ext>
  </p:extLst>
</p:sldLayout>
</file>

<file path=ppt/slideLayouts/slideLayout67.xml><?xml version="1.0" encoding="utf-8"?>
<p:sldLayout xmlns:a="http://schemas.openxmlformats.org/drawingml/2006/main" xmlns:r="http://schemas.openxmlformats.org/officeDocument/2006/relationships" xmlns:p="http://schemas.openxmlformats.org/presentationml/2006/main" preserve="1">
  <p:cSld name="07_Rubrik + innehåll två kolumer">
    <p:spTree>
      <p:nvGrpSpPr>
        <p:cNvPr id="1" name=""/>
        <p:cNvGrpSpPr/>
        <p:nvPr/>
      </p:nvGrpSpPr>
      <p:grpSpPr>
        <a:xfrm>
          <a:off x="0" y="0"/>
          <a:ext cx="0" cy="0"/>
          <a:chOff x="0" y="0"/>
          <a:chExt cx="0" cy="0"/>
        </a:xfrm>
      </p:grpSpPr>
      <p:sp>
        <p:nvSpPr>
          <p:cNvPr id="4" name="Rektangel 3">
            <a:extLst>
              <a:ext uri="{FF2B5EF4-FFF2-40B4-BE49-F238E27FC236}">
                <a16:creationId xmlns:a16="http://schemas.microsoft.com/office/drawing/2014/main" id="{BDF78AD4-35D4-E8D7-C95C-0A7F7313D40B}"/>
              </a:ext>
            </a:extLst>
          </p:cNvPr>
          <p:cNvSpPr/>
          <p:nvPr userDrawn="1"/>
        </p:nvSpPr>
        <p:spPr>
          <a:xfrm>
            <a:off x="0" y="5946000"/>
            <a:ext cx="12192000" cy="912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sp>
        <p:nvSpPr>
          <p:cNvPr id="9" name="Platshållare för innehåll 2">
            <a:extLst>
              <a:ext uri="{FF2B5EF4-FFF2-40B4-BE49-F238E27FC236}">
                <a16:creationId xmlns:a16="http://schemas.microsoft.com/office/drawing/2014/main" id="{1700EFE7-4E7C-FBC2-CE68-501C22FB892C}"/>
              </a:ext>
            </a:extLst>
          </p:cNvPr>
          <p:cNvSpPr>
            <a:spLocks noGrp="1"/>
          </p:cNvSpPr>
          <p:nvPr>
            <p:ph idx="11" hasCustomPrompt="1"/>
          </p:nvPr>
        </p:nvSpPr>
        <p:spPr>
          <a:xfrm>
            <a:off x="874713" y="1439999"/>
            <a:ext cx="5156200" cy="3844695"/>
          </a:xfrm>
        </p:spPr>
        <p:txBody>
          <a:bodyPr lIns="0" tIns="288000" rIns="0" bIns="0">
            <a:noAutofit/>
          </a:bodyPr>
          <a:lstStyle>
            <a:lvl1pPr marL="0" indent="0">
              <a:spcBef>
                <a:spcPts val="0"/>
              </a:spcBef>
              <a:buNone/>
              <a:defRPr sz="1800" baseline="0">
                <a:solidFill>
                  <a:schemeClr val="tx1"/>
                </a:solidFill>
                <a:latin typeface="+mn-lt"/>
              </a:defRPr>
            </a:lvl1pPr>
            <a:lvl2pPr marL="609585" indent="0">
              <a:buNone/>
              <a:defRPr sz="1800">
                <a:solidFill>
                  <a:srgbClr val="1A355D"/>
                </a:solidFill>
                <a:latin typeface="+mn-lt"/>
              </a:defRPr>
            </a:lvl2pPr>
            <a:lvl3pPr marL="1219170" indent="0">
              <a:buNone/>
              <a:defRPr sz="1600">
                <a:solidFill>
                  <a:srgbClr val="1A355D"/>
                </a:solidFill>
                <a:latin typeface="+mn-lt"/>
              </a:defRPr>
            </a:lvl3pPr>
            <a:lvl4pPr marL="1828755" indent="0">
              <a:buNone/>
              <a:defRPr sz="1400">
                <a:solidFill>
                  <a:srgbClr val="1A355D"/>
                </a:solidFill>
                <a:latin typeface="+mn-lt"/>
              </a:defRPr>
            </a:lvl4pPr>
            <a:lvl5pPr marL="2438339" indent="0">
              <a:buNone/>
              <a:defRPr sz="1200">
                <a:solidFill>
                  <a:srgbClr val="1A355D"/>
                </a:solidFill>
                <a:latin typeface="+mn-lt"/>
              </a:defRPr>
            </a:lvl5pPr>
            <a:lvl6pPr>
              <a:defRPr sz="2667"/>
            </a:lvl6pPr>
            <a:lvl7pPr>
              <a:defRPr sz="2667"/>
            </a:lvl7pPr>
            <a:lvl8pPr>
              <a:defRPr sz="2667"/>
            </a:lvl8pPr>
            <a:lvl9pPr>
              <a:defRPr sz="2667"/>
            </a:lvl9pPr>
          </a:lstStyle>
          <a:p>
            <a:pPr lvl="0"/>
            <a:r>
              <a:rPr lang="sv-SE"/>
              <a:t>Skriv text här eller klicka på ikoner för att lägga till innehåll</a:t>
            </a:r>
          </a:p>
        </p:txBody>
      </p:sp>
      <p:sp>
        <p:nvSpPr>
          <p:cNvPr id="5" name="Platshållare för innehåll 2">
            <a:extLst>
              <a:ext uri="{FF2B5EF4-FFF2-40B4-BE49-F238E27FC236}">
                <a16:creationId xmlns:a16="http://schemas.microsoft.com/office/drawing/2014/main" id="{14A36A99-13BE-93FD-5BA3-10CCED865B33}"/>
              </a:ext>
            </a:extLst>
          </p:cNvPr>
          <p:cNvSpPr>
            <a:spLocks noGrp="1"/>
          </p:cNvSpPr>
          <p:nvPr>
            <p:ph idx="12" hasCustomPrompt="1"/>
          </p:nvPr>
        </p:nvSpPr>
        <p:spPr>
          <a:xfrm>
            <a:off x="6234113" y="1440000"/>
            <a:ext cx="5156200" cy="3844694"/>
          </a:xfrm>
        </p:spPr>
        <p:txBody>
          <a:bodyPr lIns="0" tIns="288000" rIns="0">
            <a:noAutofit/>
          </a:bodyPr>
          <a:lstStyle>
            <a:lvl1pPr marL="0" indent="0">
              <a:spcBef>
                <a:spcPts val="0"/>
              </a:spcBef>
              <a:buNone/>
              <a:defRPr sz="1800">
                <a:solidFill>
                  <a:schemeClr val="tx1"/>
                </a:solidFill>
                <a:latin typeface="+mn-lt"/>
              </a:defRPr>
            </a:lvl1pPr>
            <a:lvl2pPr marL="609585" indent="0">
              <a:spcBef>
                <a:spcPts val="0"/>
              </a:spcBef>
              <a:buNone/>
              <a:defRPr sz="1800">
                <a:solidFill>
                  <a:schemeClr val="tx1"/>
                </a:solidFill>
                <a:latin typeface="+mn-lt"/>
              </a:defRPr>
            </a:lvl2pPr>
            <a:lvl3pPr marL="1219170" indent="0">
              <a:buNone/>
              <a:defRPr sz="1600">
                <a:solidFill>
                  <a:srgbClr val="1A355D"/>
                </a:solidFill>
                <a:latin typeface="+mn-lt"/>
              </a:defRPr>
            </a:lvl3pPr>
            <a:lvl4pPr marL="1828755" indent="0">
              <a:buNone/>
              <a:defRPr sz="1400">
                <a:solidFill>
                  <a:srgbClr val="1A355D"/>
                </a:solidFill>
                <a:latin typeface="+mn-lt"/>
              </a:defRPr>
            </a:lvl4pPr>
            <a:lvl5pPr marL="2438339" indent="0">
              <a:buNone/>
              <a:defRPr sz="1200">
                <a:solidFill>
                  <a:srgbClr val="1A355D"/>
                </a:solidFill>
                <a:latin typeface="+mn-lt"/>
              </a:defRPr>
            </a:lvl5pPr>
            <a:lvl6pPr>
              <a:defRPr sz="2667"/>
            </a:lvl6pPr>
            <a:lvl7pPr>
              <a:defRPr sz="2667"/>
            </a:lvl7pPr>
            <a:lvl8pPr>
              <a:defRPr sz="2667"/>
            </a:lvl8pPr>
            <a:lvl9pPr>
              <a:defRPr sz="2667"/>
            </a:lvl9pPr>
          </a:lstStyle>
          <a:p>
            <a:pPr lvl="0"/>
            <a:r>
              <a:rPr lang="sv-SE"/>
              <a:t>Skriv text här eller klicka på ikoner för att lägga till innehåll</a:t>
            </a:r>
          </a:p>
          <a:p>
            <a:pPr lvl="1"/>
            <a:endParaRPr lang="sv-SE"/>
          </a:p>
        </p:txBody>
      </p:sp>
      <p:sp>
        <p:nvSpPr>
          <p:cNvPr id="2" name="Rubrik 1">
            <a:extLst>
              <a:ext uri="{FF2B5EF4-FFF2-40B4-BE49-F238E27FC236}">
                <a16:creationId xmlns:a16="http://schemas.microsoft.com/office/drawing/2014/main" id="{386754E6-803D-E2B7-1484-3BE9BC673641}"/>
              </a:ext>
            </a:extLst>
          </p:cNvPr>
          <p:cNvSpPr>
            <a:spLocks noGrp="1"/>
          </p:cNvSpPr>
          <p:nvPr>
            <p:ph type="title" hasCustomPrompt="1"/>
          </p:nvPr>
        </p:nvSpPr>
        <p:spPr>
          <a:xfrm>
            <a:off x="874713" y="873125"/>
            <a:ext cx="10515600" cy="553998"/>
          </a:xfrm>
        </p:spPr>
        <p:txBody>
          <a:bodyPr lIns="0" tIns="0" rIns="0" bIns="0" anchor="b" anchorCtr="0">
            <a:spAutoFit/>
          </a:bodyPr>
          <a:lstStyle>
            <a:lvl1pPr>
              <a:defRPr sz="4000">
                <a:solidFill>
                  <a:schemeClr val="tx1"/>
                </a:solidFill>
              </a:defRPr>
            </a:lvl1pPr>
          </a:lstStyle>
          <a:p>
            <a:r>
              <a:rPr lang="sv-SE"/>
              <a:t>Klicka här för att lägga till rubrik</a:t>
            </a:r>
          </a:p>
        </p:txBody>
      </p:sp>
      <p:pic>
        <p:nvPicPr>
          <p:cNvPr id="3" name="Bild 2">
            <a:extLst>
              <a:ext uri="{FF2B5EF4-FFF2-40B4-BE49-F238E27FC236}">
                <a16:creationId xmlns:a16="http://schemas.microsoft.com/office/drawing/2014/main" id="{D772C41B-122A-BDF8-383E-3F30EF85458E}"/>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rcRect l="52" r="52"/>
          <a:stretch/>
        </p:blipFill>
        <p:spPr>
          <a:xfrm>
            <a:off x="10776575" y="5481000"/>
            <a:ext cx="935027" cy="936000"/>
          </a:xfrm>
          <a:prstGeom prst="rect">
            <a:avLst/>
          </a:prstGeom>
        </p:spPr>
      </p:pic>
    </p:spTree>
    <p:extLst>
      <p:ext uri="{BB962C8B-B14F-4D97-AF65-F5344CB8AC3E}">
        <p14:creationId xmlns:p14="http://schemas.microsoft.com/office/powerpoint/2010/main" val="2430756313"/>
      </p:ext>
    </p:extLst>
  </p:cSld>
  <p:clrMapOvr>
    <a:masterClrMapping/>
  </p:clrMapOvr>
  <p:extLst>
    <p:ext uri="{DCECCB84-F9BA-43D5-87BE-67443E8EF086}">
      <p15:sldGuideLst xmlns:p15="http://schemas.microsoft.com/office/powerpoint/2012/main"/>
    </p:ext>
  </p:extLst>
</p:sldLayout>
</file>

<file path=ppt/slideLayouts/slideLayout68.xml><?xml version="1.0" encoding="utf-8"?>
<p:sldLayout xmlns:a="http://schemas.openxmlformats.org/drawingml/2006/main" xmlns:r="http://schemas.openxmlformats.org/officeDocument/2006/relationships" xmlns:p="http://schemas.openxmlformats.org/presentationml/2006/main" preserve="1" userDrawn="1">
  <p:cSld name="08_Text + innehåll (utan logga)">
    <p:spTree>
      <p:nvGrpSpPr>
        <p:cNvPr id="1" name=""/>
        <p:cNvGrpSpPr/>
        <p:nvPr/>
      </p:nvGrpSpPr>
      <p:grpSpPr>
        <a:xfrm>
          <a:off x="0" y="0"/>
          <a:ext cx="0" cy="0"/>
          <a:chOff x="0" y="0"/>
          <a:chExt cx="0" cy="0"/>
        </a:xfrm>
      </p:grpSpPr>
      <p:sp>
        <p:nvSpPr>
          <p:cNvPr id="4" name="Platshållare för innehåll 3">
            <a:extLst>
              <a:ext uri="{FF2B5EF4-FFF2-40B4-BE49-F238E27FC236}">
                <a16:creationId xmlns:a16="http://schemas.microsoft.com/office/drawing/2014/main" id="{9F3A04A9-3134-D1B6-C8D9-A08B9CCAF906}"/>
              </a:ext>
            </a:extLst>
          </p:cNvPr>
          <p:cNvSpPr>
            <a:spLocks noGrp="1"/>
          </p:cNvSpPr>
          <p:nvPr>
            <p:ph sz="quarter" idx="10" hasCustomPrompt="1"/>
          </p:nvPr>
        </p:nvSpPr>
        <p:spPr>
          <a:xfrm>
            <a:off x="6096000" y="0"/>
            <a:ext cx="6096000" cy="6858000"/>
          </a:xfrm>
        </p:spPr>
        <p:txBody>
          <a:bodyPr lIns="0" tIns="864000" rIns="0">
            <a:normAutofit/>
          </a:bodyPr>
          <a:lstStyle>
            <a:lvl1pPr marL="0" indent="0" algn="ctr">
              <a:buNone/>
              <a:defRPr sz="3200">
                <a:latin typeface="+mj-lt"/>
              </a:defRPr>
            </a:lvl1pPr>
          </a:lstStyle>
          <a:p>
            <a:r>
              <a:rPr lang="sv-SE"/>
              <a:t>Klicka på ikonen för att </a:t>
            </a:r>
            <a:br>
              <a:rPr lang="sv-SE"/>
            </a:br>
            <a:r>
              <a:rPr lang="sv-SE"/>
              <a:t>lägga till innehåll</a:t>
            </a:r>
          </a:p>
        </p:txBody>
      </p:sp>
      <p:sp>
        <p:nvSpPr>
          <p:cNvPr id="5" name="Platshållare för text 3">
            <a:extLst>
              <a:ext uri="{FF2B5EF4-FFF2-40B4-BE49-F238E27FC236}">
                <a16:creationId xmlns:a16="http://schemas.microsoft.com/office/drawing/2014/main" id="{FD69B06A-4B17-03D9-CA72-8B82309E6747}"/>
              </a:ext>
            </a:extLst>
          </p:cNvPr>
          <p:cNvSpPr>
            <a:spLocks noGrp="1"/>
          </p:cNvSpPr>
          <p:nvPr>
            <p:ph type="body" sz="half" idx="2" hasCustomPrompt="1"/>
          </p:nvPr>
        </p:nvSpPr>
        <p:spPr>
          <a:xfrm>
            <a:off x="874800" y="1980000"/>
            <a:ext cx="4419200" cy="567811"/>
          </a:xfrm>
        </p:spPr>
        <p:txBody>
          <a:bodyPr wrap="square" lIns="0" tIns="288000" rIns="0" bIns="0">
            <a:spAutoFit/>
          </a:bodyPr>
          <a:lstStyle>
            <a:lvl1pPr marL="0" indent="0">
              <a:spcBef>
                <a:spcPts val="0"/>
              </a:spcBef>
              <a:buNone/>
              <a:defRPr sz="1800" b="0" i="0">
                <a:solidFill>
                  <a:schemeClr val="tx1"/>
                </a:solidFill>
                <a:latin typeface="+mn-lt"/>
                <a:ea typeface="Roboto Light" panose="02000000000000000000" pitchFamily="2" charset="0"/>
                <a:cs typeface="Roboto Light" panose="02000000000000000000" pitchFamily="2" charset="0"/>
              </a:defRPr>
            </a:lvl1pPr>
            <a:lvl2pPr marL="609585" indent="0">
              <a:buNone/>
              <a:defRPr sz="1867"/>
            </a:lvl2pPr>
            <a:lvl3pPr marL="1219170" indent="0">
              <a:buNone/>
              <a:defRPr sz="1600"/>
            </a:lvl3pPr>
            <a:lvl4pPr marL="1828754" indent="0">
              <a:buNone/>
              <a:defRPr sz="1333"/>
            </a:lvl4pPr>
            <a:lvl5pPr marL="2438339" indent="0">
              <a:buNone/>
              <a:defRPr sz="1333"/>
            </a:lvl5pPr>
            <a:lvl6pPr marL="3047924" indent="0">
              <a:buNone/>
              <a:defRPr sz="1333"/>
            </a:lvl6pPr>
            <a:lvl7pPr marL="3657509" indent="0">
              <a:buNone/>
              <a:defRPr sz="1333"/>
            </a:lvl7pPr>
            <a:lvl8pPr marL="4267093" indent="0">
              <a:buNone/>
              <a:defRPr sz="1333"/>
            </a:lvl8pPr>
            <a:lvl9pPr marL="4876678" indent="0">
              <a:buNone/>
              <a:defRPr sz="1333"/>
            </a:lvl9pPr>
          </a:lstStyle>
          <a:p>
            <a:pPr lvl="0"/>
            <a:r>
              <a:rPr lang="sv-SE"/>
              <a:t>Skriv text här</a:t>
            </a:r>
          </a:p>
        </p:txBody>
      </p:sp>
      <p:sp>
        <p:nvSpPr>
          <p:cNvPr id="8" name="Rubrik 1">
            <a:extLst>
              <a:ext uri="{FF2B5EF4-FFF2-40B4-BE49-F238E27FC236}">
                <a16:creationId xmlns:a16="http://schemas.microsoft.com/office/drawing/2014/main" id="{FBD8FFB0-3ACD-1827-E72F-EBFA108B52AD}"/>
              </a:ext>
            </a:extLst>
          </p:cNvPr>
          <p:cNvSpPr>
            <a:spLocks noGrp="1"/>
          </p:cNvSpPr>
          <p:nvPr>
            <p:ph type="ctrTitle" hasCustomPrompt="1"/>
          </p:nvPr>
        </p:nvSpPr>
        <p:spPr>
          <a:xfrm>
            <a:off x="874713" y="873125"/>
            <a:ext cx="4419200" cy="1107996"/>
          </a:xfrm>
        </p:spPr>
        <p:txBody>
          <a:bodyPr wrap="square" lIns="0" tIns="0" rIns="0" bIns="0" anchor="t" anchorCtr="0">
            <a:spAutoFit/>
          </a:bodyPr>
          <a:lstStyle>
            <a:lvl1pPr algn="l">
              <a:defRPr sz="4000" baseline="0">
                <a:solidFill>
                  <a:schemeClr val="tx1"/>
                </a:solidFill>
                <a:latin typeface="+mj-lt"/>
              </a:defRPr>
            </a:lvl1pPr>
          </a:lstStyle>
          <a:p>
            <a:r>
              <a:rPr lang="sv-SE"/>
              <a:t>Klicka här för att lägga till rubrik</a:t>
            </a:r>
          </a:p>
        </p:txBody>
      </p:sp>
    </p:spTree>
    <p:extLst>
      <p:ext uri="{BB962C8B-B14F-4D97-AF65-F5344CB8AC3E}">
        <p14:creationId xmlns:p14="http://schemas.microsoft.com/office/powerpoint/2010/main" val="661858319"/>
      </p:ext>
    </p:extLst>
  </p:cSld>
  <p:clrMapOvr>
    <a:masterClrMapping/>
  </p:clrMapOvr>
  <p:extLst>
    <p:ext uri="{DCECCB84-F9BA-43D5-87BE-67443E8EF086}">
      <p15:sldGuideLst xmlns:p15="http://schemas.microsoft.com/office/powerpoint/2012/main"/>
    </p:ext>
  </p:extLst>
</p:sldLayout>
</file>

<file path=ppt/slideLayouts/slideLayout69.xml><?xml version="1.0" encoding="utf-8"?>
<p:sldLayout xmlns:a="http://schemas.openxmlformats.org/drawingml/2006/main" xmlns:r="http://schemas.openxmlformats.org/officeDocument/2006/relationships" xmlns:p="http://schemas.openxmlformats.org/presentationml/2006/main" preserve="1" userDrawn="1">
  <p:cSld name="09_Text + innehåll (utan logga)">
    <p:spTree>
      <p:nvGrpSpPr>
        <p:cNvPr id="1" name=""/>
        <p:cNvGrpSpPr/>
        <p:nvPr/>
      </p:nvGrpSpPr>
      <p:grpSpPr>
        <a:xfrm>
          <a:off x="0" y="0"/>
          <a:ext cx="0" cy="0"/>
          <a:chOff x="0" y="0"/>
          <a:chExt cx="0" cy="0"/>
        </a:xfrm>
      </p:grpSpPr>
      <p:sp>
        <p:nvSpPr>
          <p:cNvPr id="2" name="Rektangel 1">
            <a:extLst>
              <a:ext uri="{FF2B5EF4-FFF2-40B4-BE49-F238E27FC236}">
                <a16:creationId xmlns:a16="http://schemas.microsoft.com/office/drawing/2014/main" id="{B35A1799-D67C-D435-3AC2-EACAA8720E22}"/>
              </a:ext>
            </a:extLst>
          </p:cNvPr>
          <p:cNvSpPr/>
          <p:nvPr userDrawn="1"/>
        </p:nvSpPr>
        <p:spPr>
          <a:xfrm>
            <a:off x="-319" y="0"/>
            <a:ext cx="6096000"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sp>
        <p:nvSpPr>
          <p:cNvPr id="4" name="Platshållare för innehåll 3">
            <a:extLst>
              <a:ext uri="{FF2B5EF4-FFF2-40B4-BE49-F238E27FC236}">
                <a16:creationId xmlns:a16="http://schemas.microsoft.com/office/drawing/2014/main" id="{8A2B3514-237F-0697-A155-DCEC4876CDCE}"/>
              </a:ext>
            </a:extLst>
          </p:cNvPr>
          <p:cNvSpPr>
            <a:spLocks noGrp="1"/>
          </p:cNvSpPr>
          <p:nvPr>
            <p:ph sz="quarter" idx="10" hasCustomPrompt="1"/>
          </p:nvPr>
        </p:nvSpPr>
        <p:spPr>
          <a:xfrm>
            <a:off x="6096000" y="0"/>
            <a:ext cx="6096000" cy="6858000"/>
          </a:xfrm>
        </p:spPr>
        <p:txBody>
          <a:bodyPr lIns="0" tIns="864000" rIns="0">
            <a:normAutofit/>
          </a:bodyPr>
          <a:lstStyle>
            <a:lvl1pPr marL="0" indent="0" algn="ctr">
              <a:buNone/>
              <a:defRPr sz="3200">
                <a:latin typeface="+mj-lt"/>
              </a:defRPr>
            </a:lvl1pPr>
          </a:lstStyle>
          <a:p>
            <a:r>
              <a:rPr lang="sv-SE"/>
              <a:t>Klicka på ikonen för att </a:t>
            </a:r>
            <a:br>
              <a:rPr lang="sv-SE"/>
            </a:br>
            <a:r>
              <a:rPr lang="sv-SE"/>
              <a:t>lägga till innehåll</a:t>
            </a:r>
          </a:p>
        </p:txBody>
      </p:sp>
      <p:sp>
        <p:nvSpPr>
          <p:cNvPr id="7" name="Platshållare för text 3">
            <a:extLst>
              <a:ext uri="{FF2B5EF4-FFF2-40B4-BE49-F238E27FC236}">
                <a16:creationId xmlns:a16="http://schemas.microsoft.com/office/drawing/2014/main" id="{FC4945DA-52FD-AEDD-5369-032D67D1ECA0}"/>
              </a:ext>
            </a:extLst>
          </p:cNvPr>
          <p:cNvSpPr>
            <a:spLocks noGrp="1"/>
          </p:cNvSpPr>
          <p:nvPr>
            <p:ph type="body" sz="half" idx="2" hasCustomPrompt="1"/>
          </p:nvPr>
        </p:nvSpPr>
        <p:spPr>
          <a:xfrm>
            <a:off x="874800" y="1980000"/>
            <a:ext cx="4419200" cy="567811"/>
          </a:xfrm>
        </p:spPr>
        <p:txBody>
          <a:bodyPr wrap="square" lIns="0" tIns="288000" rIns="0" bIns="0">
            <a:spAutoFit/>
          </a:bodyPr>
          <a:lstStyle>
            <a:lvl1pPr marL="0" indent="0">
              <a:spcBef>
                <a:spcPts val="0"/>
              </a:spcBef>
              <a:buNone/>
              <a:defRPr sz="1800" b="0" i="0">
                <a:solidFill>
                  <a:schemeClr val="tx1"/>
                </a:solidFill>
                <a:latin typeface="+mn-lt"/>
                <a:ea typeface="Roboto Light" panose="02000000000000000000" pitchFamily="2" charset="0"/>
                <a:cs typeface="Roboto Light" panose="02000000000000000000" pitchFamily="2" charset="0"/>
              </a:defRPr>
            </a:lvl1pPr>
            <a:lvl2pPr marL="609585" indent="0">
              <a:buNone/>
              <a:defRPr sz="1867"/>
            </a:lvl2pPr>
            <a:lvl3pPr marL="1219170" indent="0">
              <a:buNone/>
              <a:defRPr sz="1600"/>
            </a:lvl3pPr>
            <a:lvl4pPr marL="1828754" indent="0">
              <a:buNone/>
              <a:defRPr sz="1333"/>
            </a:lvl4pPr>
            <a:lvl5pPr marL="2438339" indent="0">
              <a:buNone/>
              <a:defRPr sz="1333"/>
            </a:lvl5pPr>
            <a:lvl6pPr marL="3047924" indent="0">
              <a:buNone/>
              <a:defRPr sz="1333"/>
            </a:lvl6pPr>
            <a:lvl7pPr marL="3657509" indent="0">
              <a:buNone/>
              <a:defRPr sz="1333"/>
            </a:lvl7pPr>
            <a:lvl8pPr marL="4267093" indent="0">
              <a:buNone/>
              <a:defRPr sz="1333"/>
            </a:lvl8pPr>
            <a:lvl9pPr marL="4876678" indent="0">
              <a:buNone/>
              <a:defRPr sz="1333"/>
            </a:lvl9pPr>
          </a:lstStyle>
          <a:p>
            <a:pPr lvl="0"/>
            <a:r>
              <a:rPr lang="sv-SE"/>
              <a:t>Skriv text här</a:t>
            </a:r>
          </a:p>
        </p:txBody>
      </p:sp>
      <p:sp>
        <p:nvSpPr>
          <p:cNvPr id="6" name="Rubrik 1">
            <a:extLst>
              <a:ext uri="{FF2B5EF4-FFF2-40B4-BE49-F238E27FC236}">
                <a16:creationId xmlns:a16="http://schemas.microsoft.com/office/drawing/2014/main" id="{5CDECC02-16EE-9F1F-E5A4-5A12EF3DE244}"/>
              </a:ext>
            </a:extLst>
          </p:cNvPr>
          <p:cNvSpPr>
            <a:spLocks noGrp="1"/>
          </p:cNvSpPr>
          <p:nvPr>
            <p:ph type="ctrTitle" hasCustomPrompt="1"/>
          </p:nvPr>
        </p:nvSpPr>
        <p:spPr>
          <a:xfrm>
            <a:off x="874713" y="873125"/>
            <a:ext cx="4419200" cy="1107996"/>
          </a:xfrm>
        </p:spPr>
        <p:txBody>
          <a:bodyPr wrap="square" lIns="0" tIns="0" rIns="0" bIns="0" anchor="t" anchorCtr="0">
            <a:spAutoFit/>
          </a:bodyPr>
          <a:lstStyle>
            <a:lvl1pPr algn="l">
              <a:defRPr sz="4000" baseline="0">
                <a:solidFill>
                  <a:schemeClr val="tx1"/>
                </a:solidFill>
                <a:latin typeface="+mj-lt"/>
              </a:defRPr>
            </a:lvl1pPr>
          </a:lstStyle>
          <a:p>
            <a:r>
              <a:rPr lang="sv-SE"/>
              <a:t>Klicka här för att lägga till rubrik</a:t>
            </a:r>
          </a:p>
        </p:txBody>
      </p:sp>
    </p:spTree>
    <p:extLst>
      <p:ext uri="{BB962C8B-B14F-4D97-AF65-F5344CB8AC3E}">
        <p14:creationId xmlns:p14="http://schemas.microsoft.com/office/powerpoint/2010/main" val="764828404"/>
      </p:ext>
    </p:extLst>
  </p:cSld>
  <p:clrMapOvr>
    <a:masterClrMapping/>
  </p:clrMapOvr>
  <p:extLst>
    <p:ext uri="{DCECCB84-F9BA-43D5-87BE-67443E8EF086}">
      <p15:sldGuideLst xmlns:p15="http://schemas.microsoft.com/office/powerpoint/2012/main"/>
    </p:ext>
  </p:extLst>
</p:sldLayout>
</file>

<file path=ppt/slideLayouts/slideLayout70.xml><?xml version="1.0" encoding="utf-8"?>
<p:sldLayout xmlns:a="http://schemas.openxmlformats.org/drawingml/2006/main" xmlns:r="http://schemas.openxmlformats.org/officeDocument/2006/relationships" xmlns:p="http://schemas.openxmlformats.org/presentationml/2006/main" preserve="1" userDrawn="1">
  <p:cSld name="10_Text + bild med logga">
    <p:spTree>
      <p:nvGrpSpPr>
        <p:cNvPr id="1" name=""/>
        <p:cNvGrpSpPr/>
        <p:nvPr/>
      </p:nvGrpSpPr>
      <p:grpSpPr>
        <a:xfrm>
          <a:off x="0" y="0"/>
          <a:ext cx="0" cy="0"/>
          <a:chOff x="0" y="0"/>
          <a:chExt cx="0" cy="0"/>
        </a:xfrm>
      </p:grpSpPr>
      <p:sp>
        <p:nvSpPr>
          <p:cNvPr id="2" name="Rektangel 1">
            <a:extLst>
              <a:ext uri="{FF2B5EF4-FFF2-40B4-BE49-F238E27FC236}">
                <a16:creationId xmlns:a16="http://schemas.microsoft.com/office/drawing/2014/main" id="{2D1B079B-828A-3AED-E40C-7D9A72D76A13}"/>
              </a:ext>
            </a:extLst>
          </p:cNvPr>
          <p:cNvSpPr/>
          <p:nvPr userDrawn="1"/>
        </p:nvSpPr>
        <p:spPr>
          <a:xfrm>
            <a:off x="10768800" y="5472000"/>
            <a:ext cx="954000" cy="954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sp>
        <p:nvSpPr>
          <p:cNvPr id="8" name="Rektangel 7">
            <a:extLst>
              <a:ext uri="{FF2B5EF4-FFF2-40B4-BE49-F238E27FC236}">
                <a16:creationId xmlns:a16="http://schemas.microsoft.com/office/drawing/2014/main" id="{470A3FFE-1230-2190-C9A3-47CA7650CE5A}"/>
              </a:ext>
            </a:extLst>
          </p:cNvPr>
          <p:cNvSpPr/>
          <p:nvPr userDrawn="1"/>
        </p:nvSpPr>
        <p:spPr>
          <a:xfrm>
            <a:off x="0" y="5946000"/>
            <a:ext cx="12192000" cy="912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sp>
        <p:nvSpPr>
          <p:cNvPr id="16" name="Platshållare för text 3">
            <a:extLst>
              <a:ext uri="{FF2B5EF4-FFF2-40B4-BE49-F238E27FC236}">
                <a16:creationId xmlns:a16="http://schemas.microsoft.com/office/drawing/2014/main" id="{2ABEF250-1171-616D-83AF-6E405C27A4D6}"/>
              </a:ext>
            </a:extLst>
          </p:cNvPr>
          <p:cNvSpPr>
            <a:spLocks noGrp="1"/>
          </p:cNvSpPr>
          <p:nvPr>
            <p:ph type="body" sz="half" idx="2" hasCustomPrompt="1"/>
          </p:nvPr>
        </p:nvSpPr>
        <p:spPr>
          <a:xfrm>
            <a:off x="874800" y="1980000"/>
            <a:ext cx="4419200" cy="567811"/>
          </a:xfrm>
        </p:spPr>
        <p:txBody>
          <a:bodyPr wrap="square" lIns="0" tIns="288000" rIns="0" bIns="0">
            <a:spAutoFit/>
          </a:bodyPr>
          <a:lstStyle>
            <a:lvl1pPr marL="0" indent="0">
              <a:spcBef>
                <a:spcPts val="0"/>
              </a:spcBef>
              <a:buNone/>
              <a:defRPr sz="1800" b="0" i="0">
                <a:solidFill>
                  <a:schemeClr val="tx1"/>
                </a:solidFill>
                <a:latin typeface="+mn-lt"/>
                <a:ea typeface="Roboto Light" panose="02000000000000000000" pitchFamily="2" charset="0"/>
                <a:cs typeface="Roboto Light" panose="02000000000000000000" pitchFamily="2" charset="0"/>
              </a:defRPr>
            </a:lvl1pPr>
            <a:lvl2pPr marL="609585" indent="0">
              <a:buNone/>
              <a:defRPr sz="1867"/>
            </a:lvl2pPr>
            <a:lvl3pPr marL="1219170" indent="0">
              <a:buNone/>
              <a:defRPr sz="1600"/>
            </a:lvl3pPr>
            <a:lvl4pPr marL="1828754" indent="0">
              <a:buNone/>
              <a:defRPr sz="1333"/>
            </a:lvl4pPr>
            <a:lvl5pPr marL="2438339" indent="0">
              <a:buNone/>
              <a:defRPr sz="1333"/>
            </a:lvl5pPr>
            <a:lvl6pPr marL="3047924" indent="0">
              <a:buNone/>
              <a:defRPr sz="1333"/>
            </a:lvl6pPr>
            <a:lvl7pPr marL="3657509" indent="0">
              <a:buNone/>
              <a:defRPr sz="1333"/>
            </a:lvl7pPr>
            <a:lvl8pPr marL="4267093" indent="0">
              <a:buNone/>
              <a:defRPr sz="1333"/>
            </a:lvl8pPr>
            <a:lvl9pPr marL="4876678" indent="0">
              <a:buNone/>
              <a:defRPr sz="1333"/>
            </a:lvl9pPr>
          </a:lstStyle>
          <a:p>
            <a:pPr lvl="0"/>
            <a:r>
              <a:rPr lang="sv-SE"/>
              <a:t>Skriv text här</a:t>
            </a:r>
          </a:p>
        </p:txBody>
      </p:sp>
      <p:sp>
        <p:nvSpPr>
          <p:cNvPr id="15" name="Rubrik 1">
            <a:extLst>
              <a:ext uri="{FF2B5EF4-FFF2-40B4-BE49-F238E27FC236}">
                <a16:creationId xmlns:a16="http://schemas.microsoft.com/office/drawing/2014/main" id="{2AEEFA42-1033-709D-1730-0E4CF38D3126}"/>
              </a:ext>
            </a:extLst>
          </p:cNvPr>
          <p:cNvSpPr>
            <a:spLocks noGrp="1"/>
          </p:cNvSpPr>
          <p:nvPr>
            <p:ph type="ctrTitle" hasCustomPrompt="1"/>
          </p:nvPr>
        </p:nvSpPr>
        <p:spPr>
          <a:xfrm>
            <a:off x="874713" y="873125"/>
            <a:ext cx="4419200" cy="1107996"/>
          </a:xfrm>
        </p:spPr>
        <p:txBody>
          <a:bodyPr wrap="square" lIns="0" tIns="0" rIns="0" bIns="0" anchor="t" anchorCtr="0">
            <a:spAutoFit/>
          </a:bodyPr>
          <a:lstStyle>
            <a:lvl1pPr algn="l">
              <a:defRPr sz="4000" baseline="0">
                <a:solidFill>
                  <a:schemeClr val="tx1"/>
                </a:solidFill>
                <a:latin typeface="+mj-lt"/>
              </a:defRPr>
            </a:lvl1pPr>
          </a:lstStyle>
          <a:p>
            <a:r>
              <a:rPr lang="sv-SE"/>
              <a:t>Klicka här för att lägga till rubrik</a:t>
            </a:r>
          </a:p>
        </p:txBody>
      </p:sp>
      <p:pic>
        <p:nvPicPr>
          <p:cNvPr id="9" name="Bild 8">
            <a:extLst>
              <a:ext uri="{FF2B5EF4-FFF2-40B4-BE49-F238E27FC236}">
                <a16:creationId xmlns:a16="http://schemas.microsoft.com/office/drawing/2014/main" id="{0970BD7F-8BB4-23C6-C385-2B7522D5AE26}"/>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rcRect l="52" r="52"/>
          <a:stretch/>
        </p:blipFill>
        <p:spPr>
          <a:xfrm>
            <a:off x="10776575" y="5481000"/>
            <a:ext cx="935027" cy="936000"/>
          </a:xfrm>
          <a:prstGeom prst="rect">
            <a:avLst/>
          </a:prstGeom>
        </p:spPr>
      </p:pic>
      <p:sp>
        <p:nvSpPr>
          <p:cNvPr id="18" name="Platshållare för bild 17">
            <a:extLst>
              <a:ext uri="{FF2B5EF4-FFF2-40B4-BE49-F238E27FC236}">
                <a16:creationId xmlns:a16="http://schemas.microsoft.com/office/drawing/2014/main" id="{D78CE88E-40D7-7521-2326-F3B07D4912CD}"/>
              </a:ext>
            </a:extLst>
          </p:cNvPr>
          <p:cNvSpPr>
            <a:spLocks noGrp="1"/>
          </p:cNvSpPr>
          <p:nvPr>
            <p:ph type="pic" sz="quarter" idx="10" hasCustomPrompt="1"/>
          </p:nvPr>
        </p:nvSpPr>
        <p:spPr>
          <a:xfrm>
            <a:off x="6096000" y="0"/>
            <a:ext cx="6096000" cy="5946775"/>
          </a:xfrm>
          <a:custGeom>
            <a:avLst/>
            <a:gdLst>
              <a:gd name="connsiteX0" fmla="*/ 0 w 6096000"/>
              <a:gd name="connsiteY0" fmla="*/ 0 h 5946775"/>
              <a:gd name="connsiteX1" fmla="*/ 6096000 w 6096000"/>
              <a:gd name="connsiteY1" fmla="*/ 0 h 5946775"/>
              <a:gd name="connsiteX2" fmla="*/ 6096000 w 6096000"/>
              <a:gd name="connsiteY2" fmla="*/ 5946775 h 5946775"/>
              <a:gd name="connsiteX3" fmla="*/ 5616000 w 6096000"/>
              <a:gd name="connsiteY3" fmla="*/ 5946775 h 5946775"/>
              <a:gd name="connsiteX4" fmla="*/ 5616000 w 6096000"/>
              <a:gd name="connsiteY4" fmla="*/ 5481000 h 5946775"/>
              <a:gd name="connsiteX5" fmla="*/ 4680000 w 6096000"/>
              <a:gd name="connsiteY5" fmla="*/ 5481000 h 5946775"/>
              <a:gd name="connsiteX6" fmla="*/ 4680000 w 6096000"/>
              <a:gd name="connsiteY6" fmla="*/ 5946775 h 5946775"/>
              <a:gd name="connsiteX7" fmla="*/ 0 w 6096000"/>
              <a:gd name="connsiteY7" fmla="*/ 5946775 h 59467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096000" h="5946775">
                <a:moveTo>
                  <a:pt x="0" y="0"/>
                </a:moveTo>
                <a:lnTo>
                  <a:pt x="6096000" y="0"/>
                </a:lnTo>
                <a:lnTo>
                  <a:pt x="6096000" y="5946775"/>
                </a:lnTo>
                <a:lnTo>
                  <a:pt x="5616000" y="5946775"/>
                </a:lnTo>
                <a:lnTo>
                  <a:pt x="5616000" y="5481000"/>
                </a:lnTo>
                <a:lnTo>
                  <a:pt x="4680000" y="5481000"/>
                </a:lnTo>
                <a:lnTo>
                  <a:pt x="4680000" y="5946775"/>
                </a:lnTo>
                <a:lnTo>
                  <a:pt x="0" y="5946775"/>
                </a:lnTo>
                <a:close/>
              </a:path>
            </a:pathLst>
          </a:custGeom>
        </p:spPr>
        <p:txBody>
          <a:bodyPr wrap="square" tIns="864000">
            <a:noAutofit/>
          </a:bodyPr>
          <a:lstStyle>
            <a:lvl1pPr marL="0" indent="0" algn="ctr">
              <a:buNone/>
              <a:defRPr sz="3200">
                <a:solidFill>
                  <a:schemeClr val="bg1"/>
                </a:solidFill>
                <a:latin typeface="+mj-lt"/>
              </a:defRPr>
            </a:lvl1pPr>
          </a:lstStyle>
          <a:p>
            <a:pPr marL="0" marR="0" lvl="0" indent="0" algn="ctr" defTabSz="1219170" rtl="0" eaLnBrk="1" fontAlgn="auto" latinLnBrk="0" hangingPunct="1">
              <a:lnSpc>
                <a:spcPct val="100000"/>
              </a:lnSpc>
              <a:spcBef>
                <a:spcPts val="1333"/>
              </a:spcBef>
              <a:spcAft>
                <a:spcPts val="1200"/>
              </a:spcAft>
              <a:buClrTx/>
              <a:buSzTx/>
              <a:buFont typeface="Arial" panose="020B0604020202020204" pitchFamily="34" charset="0"/>
              <a:buNone/>
              <a:tabLst/>
              <a:defRPr/>
            </a:pPr>
            <a:r>
              <a:rPr lang="sv-SE"/>
              <a:t>Klicka på ikonen för att </a:t>
            </a:r>
            <a:br>
              <a:rPr lang="sv-SE"/>
            </a:br>
            <a:r>
              <a:rPr lang="sv-SE"/>
              <a:t>lägga till en bild</a:t>
            </a:r>
          </a:p>
        </p:txBody>
      </p:sp>
    </p:spTree>
    <p:extLst>
      <p:ext uri="{BB962C8B-B14F-4D97-AF65-F5344CB8AC3E}">
        <p14:creationId xmlns:p14="http://schemas.microsoft.com/office/powerpoint/2010/main" val="556352002"/>
      </p:ext>
    </p:extLst>
  </p:cSld>
  <p:clrMapOvr>
    <a:masterClrMapping/>
  </p:clrMapOvr>
  <p:extLst>
    <p:ext uri="{DCECCB84-F9BA-43D5-87BE-67443E8EF086}">
      <p15:sldGuideLst xmlns:p15="http://schemas.microsoft.com/office/powerpoint/2012/main"/>
    </p:ext>
  </p:extLst>
</p:sldLayout>
</file>

<file path=ppt/slideLayouts/slideLayout71.xml><?xml version="1.0" encoding="utf-8"?>
<p:sldLayout xmlns:a="http://schemas.openxmlformats.org/drawingml/2006/main" xmlns:r="http://schemas.openxmlformats.org/officeDocument/2006/relationships" xmlns:p="http://schemas.openxmlformats.org/presentationml/2006/main" preserve="1" userDrawn="1">
  <p:cSld name="11_Rubrik + innehåll">
    <p:spTree>
      <p:nvGrpSpPr>
        <p:cNvPr id="1" name=""/>
        <p:cNvGrpSpPr/>
        <p:nvPr/>
      </p:nvGrpSpPr>
      <p:grpSpPr>
        <a:xfrm>
          <a:off x="0" y="0"/>
          <a:ext cx="0" cy="0"/>
          <a:chOff x="0" y="0"/>
          <a:chExt cx="0" cy="0"/>
        </a:xfrm>
      </p:grpSpPr>
      <p:sp>
        <p:nvSpPr>
          <p:cNvPr id="7" name="Platshållare för innehåll 6">
            <a:extLst>
              <a:ext uri="{FF2B5EF4-FFF2-40B4-BE49-F238E27FC236}">
                <a16:creationId xmlns:a16="http://schemas.microsoft.com/office/drawing/2014/main" id="{98949108-4BB7-A66F-EBCB-9ED9E5E1975D}"/>
              </a:ext>
            </a:extLst>
          </p:cNvPr>
          <p:cNvSpPr>
            <a:spLocks noGrp="1"/>
          </p:cNvSpPr>
          <p:nvPr>
            <p:ph sz="quarter" idx="10" hasCustomPrompt="1"/>
          </p:nvPr>
        </p:nvSpPr>
        <p:spPr>
          <a:xfrm>
            <a:off x="874711" y="1440000"/>
            <a:ext cx="9576882" cy="4973635"/>
          </a:xfrm>
        </p:spPr>
        <p:txBody>
          <a:bodyPr lIns="0" tIns="288000" bIns="0">
            <a:normAutofit/>
          </a:bodyPr>
          <a:lstStyle>
            <a:lvl1pPr marL="0" indent="0">
              <a:buNone/>
              <a:defRPr sz="1800">
                <a:latin typeface="+mn-lt"/>
              </a:defRPr>
            </a:lvl1pPr>
            <a:lvl2pPr>
              <a:defRPr>
                <a:latin typeface="+mn-lt"/>
              </a:defRPr>
            </a:lvl2pPr>
            <a:lvl3pPr>
              <a:defRPr>
                <a:latin typeface="+mn-lt"/>
              </a:defRPr>
            </a:lvl3pPr>
            <a:lvl4pPr>
              <a:defRPr>
                <a:latin typeface="+mn-lt"/>
              </a:defRPr>
            </a:lvl4pPr>
            <a:lvl5pPr>
              <a:defRPr>
                <a:latin typeface="+mn-lt"/>
              </a:defRPr>
            </a:lvl5pPr>
          </a:lstStyle>
          <a:p>
            <a:pPr lvl="0"/>
            <a:r>
              <a:rPr lang="sv-SE"/>
              <a:t>Skriv text här eller klicka på ikoner för att lägga till innehåll</a:t>
            </a:r>
          </a:p>
        </p:txBody>
      </p:sp>
      <p:sp>
        <p:nvSpPr>
          <p:cNvPr id="8" name="Rubrik 1">
            <a:extLst>
              <a:ext uri="{FF2B5EF4-FFF2-40B4-BE49-F238E27FC236}">
                <a16:creationId xmlns:a16="http://schemas.microsoft.com/office/drawing/2014/main" id="{FBD8FFB0-3ACD-1827-E72F-EBFA108B52AD}"/>
              </a:ext>
            </a:extLst>
          </p:cNvPr>
          <p:cNvSpPr>
            <a:spLocks noGrp="1"/>
          </p:cNvSpPr>
          <p:nvPr>
            <p:ph type="ctrTitle" hasCustomPrompt="1"/>
          </p:nvPr>
        </p:nvSpPr>
        <p:spPr>
          <a:xfrm>
            <a:off x="874713" y="873125"/>
            <a:ext cx="9576883" cy="553998"/>
          </a:xfrm>
        </p:spPr>
        <p:txBody>
          <a:bodyPr wrap="square" lIns="0" tIns="0" rIns="0" bIns="0" anchor="b">
            <a:spAutoFit/>
          </a:bodyPr>
          <a:lstStyle>
            <a:lvl1pPr algn="l">
              <a:defRPr sz="4000">
                <a:solidFill>
                  <a:schemeClr val="tx1"/>
                </a:solidFill>
                <a:latin typeface="+mj-lt"/>
              </a:defRPr>
            </a:lvl1pPr>
          </a:lstStyle>
          <a:p>
            <a:r>
              <a:rPr lang="sv-SE"/>
              <a:t>Klicka här för att lägga till rubrik</a:t>
            </a:r>
          </a:p>
        </p:txBody>
      </p:sp>
      <p:sp>
        <p:nvSpPr>
          <p:cNvPr id="5" name="Rektangel 4">
            <a:extLst>
              <a:ext uri="{FF2B5EF4-FFF2-40B4-BE49-F238E27FC236}">
                <a16:creationId xmlns:a16="http://schemas.microsoft.com/office/drawing/2014/main" id="{612B5043-5C2F-E456-16C0-E5E1C4677FAB}"/>
              </a:ext>
            </a:extLst>
          </p:cNvPr>
          <p:cNvSpPr/>
          <p:nvPr userDrawn="1"/>
        </p:nvSpPr>
        <p:spPr>
          <a:xfrm>
            <a:off x="11244574" y="0"/>
            <a:ext cx="947426"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pic>
        <p:nvPicPr>
          <p:cNvPr id="6" name="Bild 5">
            <a:extLst>
              <a:ext uri="{FF2B5EF4-FFF2-40B4-BE49-F238E27FC236}">
                <a16:creationId xmlns:a16="http://schemas.microsoft.com/office/drawing/2014/main" id="{0F4145CD-EE71-3771-18F3-33DB1F526FD3}"/>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rcRect l="52" r="52"/>
          <a:stretch/>
        </p:blipFill>
        <p:spPr>
          <a:xfrm>
            <a:off x="10776575" y="5481000"/>
            <a:ext cx="935027" cy="936000"/>
          </a:xfrm>
          <a:prstGeom prst="rect">
            <a:avLst/>
          </a:prstGeom>
        </p:spPr>
      </p:pic>
    </p:spTree>
    <p:extLst>
      <p:ext uri="{BB962C8B-B14F-4D97-AF65-F5344CB8AC3E}">
        <p14:creationId xmlns:p14="http://schemas.microsoft.com/office/powerpoint/2010/main" val="3024036168"/>
      </p:ext>
    </p:extLst>
  </p:cSld>
  <p:clrMapOvr>
    <a:masterClrMapping/>
  </p:clrMapOvr>
  <p:extLst>
    <p:ext uri="{DCECCB84-F9BA-43D5-87BE-67443E8EF086}">
      <p15:sldGuideLst xmlns:p15="http://schemas.microsoft.com/office/powerpoint/2012/main"/>
    </p:ext>
  </p:extLst>
</p:sldLayout>
</file>

<file path=ppt/slideLayouts/slideLayout72.xml><?xml version="1.0" encoding="utf-8"?>
<p:sldLayout xmlns:a="http://schemas.openxmlformats.org/drawingml/2006/main" xmlns:r="http://schemas.openxmlformats.org/officeDocument/2006/relationships" xmlns:p="http://schemas.openxmlformats.org/presentationml/2006/main" preserve="1" userDrawn="1">
  <p:cSld name="12_Helsidasbild">
    <p:spTree>
      <p:nvGrpSpPr>
        <p:cNvPr id="1" name=""/>
        <p:cNvGrpSpPr/>
        <p:nvPr/>
      </p:nvGrpSpPr>
      <p:grpSpPr>
        <a:xfrm>
          <a:off x="0" y="0"/>
          <a:ext cx="0" cy="0"/>
          <a:chOff x="0" y="0"/>
          <a:chExt cx="0" cy="0"/>
        </a:xfrm>
      </p:grpSpPr>
      <p:sp>
        <p:nvSpPr>
          <p:cNvPr id="2" name="Rektangel 1">
            <a:extLst>
              <a:ext uri="{FF2B5EF4-FFF2-40B4-BE49-F238E27FC236}">
                <a16:creationId xmlns:a16="http://schemas.microsoft.com/office/drawing/2014/main" id="{F429160D-1D43-669D-96CC-93628242BAB0}"/>
              </a:ext>
            </a:extLst>
          </p:cNvPr>
          <p:cNvSpPr/>
          <p:nvPr userDrawn="1"/>
        </p:nvSpPr>
        <p:spPr>
          <a:xfrm>
            <a:off x="10768800" y="5472000"/>
            <a:ext cx="954000" cy="954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sp>
        <p:nvSpPr>
          <p:cNvPr id="6" name="Rektangel 5">
            <a:extLst>
              <a:ext uri="{FF2B5EF4-FFF2-40B4-BE49-F238E27FC236}">
                <a16:creationId xmlns:a16="http://schemas.microsoft.com/office/drawing/2014/main" id="{C0EF34B2-94BE-ECE2-1361-7EE2F9468F0F}"/>
              </a:ext>
            </a:extLst>
          </p:cNvPr>
          <p:cNvSpPr/>
          <p:nvPr userDrawn="1"/>
        </p:nvSpPr>
        <p:spPr>
          <a:xfrm>
            <a:off x="0" y="5946000"/>
            <a:ext cx="12192000" cy="912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pic>
        <p:nvPicPr>
          <p:cNvPr id="7" name="Bild 6">
            <a:extLst>
              <a:ext uri="{FF2B5EF4-FFF2-40B4-BE49-F238E27FC236}">
                <a16:creationId xmlns:a16="http://schemas.microsoft.com/office/drawing/2014/main" id="{9CC40C28-FA2A-9593-23C3-9870091481DE}"/>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rcRect l="52" r="52"/>
          <a:stretch/>
        </p:blipFill>
        <p:spPr>
          <a:xfrm>
            <a:off x="10776575" y="5481000"/>
            <a:ext cx="935027" cy="936000"/>
          </a:xfrm>
          <a:prstGeom prst="rect">
            <a:avLst/>
          </a:prstGeom>
        </p:spPr>
      </p:pic>
      <p:sp>
        <p:nvSpPr>
          <p:cNvPr id="12" name="Platshållare för bild 11">
            <a:extLst>
              <a:ext uri="{FF2B5EF4-FFF2-40B4-BE49-F238E27FC236}">
                <a16:creationId xmlns:a16="http://schemas.microsoft.com/office/drawing/2014/main" id="{000023CF-BC91-D0F3-490A-FDBA06CE388B}"/>
              </a:ext>
            </a:extLst>
          </p:cNvPr>
          <p:cNvSpPr>
            <a:spLocks noGrp="1"/>
          </p:cNvSpPr>
          <p:nvPr>
            <p:ph type="pic" sz="quarter" idx="10"/>
          </p:nvPr>
        </p:nvSpPr>
        <p:spPr>
          <a:xfrm>
            <a:off x="0" y="0"/>
            <a:ext cx="12192000" cy="5946775"/>
          </a:xfrm>
          <a:custGeom>
            <a:avLst/>
            <a:gdLst>
              <a:gd name="connsiteX0" fmla="*/ 0 w 12192000"/>
              <a:gd name="connsiteY0" fmla="*/ 0 h 5946775"/>
              <a:gd name="connsiteX1" fmla="*/ 12192000 w 12192000"/>
              <a:gd name="connsiteY1" fmla="*/ 0 h 5946775"/>
              <a:gd name="connsiteX2" fmla="*/ 12192000 w 12192000"/>
              <a:gd name="connsiteY2" fmla="*/ 5946775 h 5946775"/>
              <a:gd name="connsiteX3" fmla="*/ 11712000 w 12192000"/>
              <a:gd name="connsiteY3" fmla="*/ 5946775 h 5946775"/>
              <a:gd name="connsiteX4" fmla="*/ 11712000 w 12192000"/>
              <a:gd name="connsiteY4" fmla="*/ 5481000 h 5946775"/>
              <a:gd name="connsiteX5" fmla="*/ 10776000 w 12192000"/>
              <a:gd name="connsiteY5" fmla="*/ 5481000 h 5946775"/>
              <a:gd name="connsiteX6" fmla="*/ 10776000 w 12192000"/>
              <a:gd name="connsiteY6" fmla="*/ 5946775 h 5946775"/>
              <a:gd name="connsiteX7" fmla="*/ 0 w 12192000"/>
              <a:gd name="connsiteY7" fmla="*/ 5946775 h 59467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2192000" h="5946775">
                <a:moveTo>
                  <a:pt x="0" y="0"/>
                </a:moveTo>
                <a:lnTo>
                  <a:pt x="12192000" y="0"/>
                </a:lnTo>
                <a:lnTo>
                  <a:pt x="12192000" y="5946775"/>
                </a:lnTo>
                <a:lnTo>
                  <a:pt x="11712000" y="5946775"/>
                </a:lnTo>
                <a:lnTo>
                  <a:pt x="11712000" y="5481000"/>
                </a:lnTo>
                <a:lnTo>
                  <a:pt x="10776000" y="5481000"/>
                </a:lnTo>
                <a:lnTo>
                  <a:pt x="10776000" y="5946775"/>
                </a:lnTo>
                <a:lnTo>
                  <a:pt x="0" y="5946775"/>
                </a:lnTo>
                <a:close/>
              </a:path>
            </a:pathLst>
          </a:custGeom>
        </p:spPr>
        <p:txBody>
          <a:bodyPr wrap="square" tIns="864000">
            <a:noAutofit/>
          </a:bodyPr>
          <a:lstStyle>
            <a:lvl1pPr marL="0" indent="0" algn="ctr">
              <a:buNone/>
              <a:defRPr sz="3200">
                <a:solidFill>
                  <a:schemeClr val="bg1"/>
                </a:solidFill>
                <a:latin typeface="+mj-lt"/>
              </a:defRPr>
            </a:lvl1pPr>
          </a:lstStyle>
          <a:p>
            <a:r>
              <a:rPr lang="sv-SE"/>
              <a:t>Klicka på ikonen för att lägga till en bild</a:t>
            </a:r>
          </a:p>
        </p:txBody>
      </p:sp>
    </p:spTree>
    <p:extLst>
      <p:ext uri="{BB962C8B-B14F-4D97-AF65-F5344CB8AC3E}">
        <p14:creationId xmlns:p14="http://schemas.microsoft.com/office/powerpoint/2010/main" val="524106257"/>
      </p:ext>
    </p:extLst>
  </p:cSld>
  <p:clrMapOvr>
    <a:masterClrMapping/>
  </p:clrMapOvr>
  <p:extLst>
    <p:ext uri="{DCECCB84-F9BA-43D5-87BE-67443E8EF086}">
      <p15:sldGuideLst xmlns:p15="http://schemas.microsoft.com/office/powerpoint/2012/main"/>
    </p:ext>
  </p:extLst>
</p:sldLayout>
</file>

<file path=ppt/slideLayouts/slideLayout73.xml><?xml version="1.0" encoding="utf-8"?>
<p:sldLayout xmlns:a="http://schemas.openxmlformats.org/drawingml/2006/main" xmlns:r="http://schemas.openxmlformats.org/officeDocument/2006/relationships" xmlns:p="http://schemas.openxmlformats.org/presentationml/2006/main" preserve="1" userDrawn="1">
  <p:cSld name="01_Första sida med bild">
    <p:spTree>
      <p:nvGrpSpPr>
        <p:cNvPr id="1" name=""/>
        <p:cNvGrpSpPr/>
        <p:nvPr/>
      </p:nvGrpSpPr>
      <p:grpSpPr>
        <a:xfrm>
          <a:off x="0" y="0"/>
          <a:ext cx="0" cy="0"/>
          <a:chOff x="0" y="0"/>
          <a:chExt cx="0" cy="0"/>
        </a:xfrm>
      </p:grpSpPr>
      <p:sp>
        <p:nvSpPr>
          <p:cNvPr id="16" name="Rektangel 15" hidden="1">
            <a:extLst>
              <a:ext uri="{FF2B5EF4-FFF2-40B4-BE49-F238E27FC236}">
                <a16:creationId xmlns:a16="http://schemas.microsoft.com/office/drawing/2014/main" id="{C3C55FCD-5238-723A-70D2-8BFB0C2F03BF}"/>
              </a:ext>
            </a:extLst>
          </p:cNvPr>
          <p:cNvSpPr/>
          <p:nvPr userDrawn="1"/>
        </p:nvSpPr>
        <p:spPr>
          <a:xfrm>
            <a:off x="0" y="0"/>
            <a:ext cx="12192000" cy="6858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sp>
        <p:nvSpPr>
          <p:cNvPr id="3" name="Rektangel 2">
            <a:extLst>
              <a:ext uri="{FF2B5EF4-FFF2-40B4-BE49-F238E27FC236}">
                <a16:creationId xmlns:a16="http://schemas.microsoft.com/office/drawing/2014/main" id="{C8B292A0-02B3-063C-95DB-F1C5C28C76D5}"/>
              </a:ext>
            </a:extLst>
          </p:cNvPr>
          <p:cNvSpPr/>
          <p:nvPr userDrawn="1"/>
        </p:nvSpPr>
        <p:spPr>
          <a:xfrm>
            <a:off x="10768800" y="2952000"/>
            <a:ext cx="954000" cy="954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sp>
        <p:nvSpPr>
          <p:cNvPr id="4" name="Rektangel 3">
            <a:extLst>
              <a:ext uri="{FF2B5EF4-FFF2-40B4-BE49-F238E27FC236}">
                <a16:creationId xmlns:a16="http://schemas.microsoft.com/office/drawing/2014/main" id="{D04917EE-8324-E067-11E0-3B8430733568}"/>
              </a:ext>
            </a:extLst>
          </p:cNvPr>
          <p:cNvSpPr/>
          <p:nvPr userDrawn="1"/>
        </p:nvSpPr>
        <p:spPr>
          <a:xfrm>
            <a:off x="0" y="3429000"/>
            <a:ext cx="12192000" cy="3429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sp>
        <p:nvSpPr>
          <p:cNvPr id="5" name="Underrubrik 2">
            <a:extLst>
              <a:ext uri="{FF2B5EF4-FFF2-40B4-BE49-F238E27FC236}">
                <a16:creationId xmlns:a16="http://schemas.microsoft.com/office/drawing/2014/main" id="{254E7E10-B45A-355D-EBF0-E6A28FF142A5}"/>
              </a:ext>
            </a:extLst>
          </p:cNvPr>
          <p:cNvSpPr>
            <a:spLocks noGrp="1"/>
          </p:cNvSpPr>
          <p:nvPr>
            <p:ph type="subTitle" idx="1" hasCustomPrompt="1"/>
          </p:nvPr>
        </p:nvSpPr>
        <p:spPr>
          <a:xfrm>
            <a:off x="874713" y="6004787"/>
            <a:ext cx="9144000" cy="369332"/>
          </a:xfrm>
        </p:spPr>
        <p:txBody>
          <a:bodyPr lIns="0" tIns="0" rIns="0" bIns="0">
            <a:spAutoFit/>
          </a:bodyPr>
          <a:lstStyle>
            <a:lvl1pPr marL="0" indent="0" algn="l">
              <a:spcBef>
                <a:spcPts val="0"/>
              </a:spcBef>
              <a:buNone/>
              <a:defRPr sz="2400" b="0" i="0" baseline="0">
                <a:solidFill>
                  <a:schemeClr val="tx1"/>
                </a:solidFill>
                <a:latin typeface="+mn-lt"/>
                <a:ea typeface="Roboto Light" panose="02000000000000000000" pitchFamily="2" charset="0"/>
                <a:cs typeface="Roboto Light" panose="02000000000000000000" pitchFamily="2" charset="0"/>
              </a:defRPr>
            </a:lvl1pPr>
            <a:lvl2pPr marL="609585" indent="0" algn="ctr">
              <a:buNone/>
              <a:defRPr sz="2667"/>
            </a:lvl2pPr>
            <a:lvl3pPr marL="1219170" indent="0" algn="ctr">
              <a:buNone/>
              <a:defRPr sz="2400"/>
            </a:lvl3pPr>
            <a:lvl4pPr marL="1828754" indent="0" algn="ctr">
              <a:buNone/>
              <a:defRPr sz="2133"/>
            </a:lvl4pPr>
            <a:lvl5pPr marL="2438339" indent="0" algn="ctr">
              <a:buNone/>
              <a:defRPr sz="2133"/>
            </a:lvl5pPr>
            <a:lvl6pPr marL="3047924" indent="0" algn="ctr">
              <a:buNone/>
              <a:defRPr sz="2133"/>
            </a:lvl6pPr>
            <a:lvl7pPr marL="3657509" indent="0" algn="ctr">
              <a:buNone/>
              <a:defRPr sz="2133"/>
            </a:lvl7pPr>
            <a:lvl8pPr marL="4267093" indent="0" algn="ctr">
              <a:buNone/>
              <a:defRPr sz="2133"/>
            </a:lvl8pPr>
            <a:lvl9pPr marL="4876678" indent="0" algn="ctr">
              <a:buNone/>
              <a:defRPr sz="2133"/>
            </a:lvl9pPr>
          </a:lstStyle>
          <a:p>
            <a:r>
              <a:rPr lang="sv-SE"/>
              <a:t>Skriv text här</a:t>
            </a:r>
          </a:p>
        </p:txBody>
      </p:sp>
      <p:sp>
        <p:nvSpPr>
          <p:cNvPr id="2" name="Rubrik 1">
            <a:extLst>
              <a:ext uri="{FF2B5EF4-FFF2-40B4-BE49-F238E27FC236}">
                <a16:creationId xmlns:a16="http://schemas.microsoft.com/office/drawing/2014/main" id="{855EFB33-DC24-F7E8-3018-41DB11FB6D4E}"/>
              </a:ext>
            </a:extLst>
          </p:cNvPr>
          <p:cNvSpPr>
            <a:spLocks noGrp="1"/>
          </p:cNvSpPr>
          <p:nvPr>
            <p:ph type="ctrTitle" hasCustomPrompt="1"/>
          </p:nvPr>
        </p:nvSpPr>
        <p:spPr>
          <a:xfrm>
            <a:off x="874713" y="3882902"/>
            <a:ext cx="9144000" cy="1495794"/>
          </a:xfrm>
        </p:spPr>
        <p:txBody>
          <a:bodyPr lIns="0" tIns="0" rIns="0" bIns="0" anchor="t" anchorCtr="0">
            <a:spAutoFit/>
          </a:bodyPr>
          <a:lstStyle>
            <a:lvl1pPr algn="l">
              <a:defRPr sz="5400" baseline="0">
                <a:solidFill>
                  <a:schemeClr val="tx1"/>
                </a:solidFill>
                <a:latin typeface="+mj-lt"/>
              </a:defRPr>
            </a:lvl1pPr>
          </a:lstStyle>
          <a:p>
            <a:r>
              <a:rPr lang="sv-SE"/>
              <a:t>Klicka här för att lägga till rubrik</a:t>
            </a:r>
          </a:p>
        </p:txBody>
      </p:sp>
      <p:pic>
        <p:nvPicPr>
          <p:cNvPr id="7" name="Bild 6">
            <a:extLst>
              <a:ext uri="{FF2B5EF4-FFF2-40B4-BE49-F238E27FC236}">
                <a16:creationId xmlns:a16="http://schemas.microsoft.com/office/drawing/2014/main" id="{F98C9DD3-0F66-4428-1964-E5C32693F4CC}"/>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rcRect l="54" r="54"/>
          <a:stretch/>
        </p:blipFill>
        <p:spPr>
          <a:xfrm>
            <a:off x="10776575" y="2961000"/>
            <a:ext cx="934994" cy="936000"/>
          </a:xfrm>
          <a:prstGeom prst="rect">
            <a:avLst/>
          </a:prstGeom>
        </p:spPr>
      </p:pic>
      <p:sp>
        <p:nvSpPr>
          <p:cNvPr id="15" name="Platshållare för bild 14">
            <a:extLst>
              <a:ext uri="{FF2B5EF4-FFF2-40B4-BE49-F238E27FC236}">
                <a16:creationId xmlns:a16="http://schemas.microsoft.com/office/drawing/2014/main" id="{B5BB2E39-80EE-C1EF-929A-D00FF0F58055}"/>
              </a:ext>
            </a:extLst>
          </p:cNvPr>
          <p:cNvSpPr>
            <a:spLocks noGrp="1"/>
          </p:cNvSpPr>
          <p:nvPr>
            <p:ph type="pic" sz="quarter" idx="10"/>
          </p:nvPr>
        </p:nvSpPr>
        <p:spPr>
          <a:xfrm>
            <a:off x="0" y="0"/>
            <a:ext cx="12192000" cy="3429000"/>
          </a:xfrm>
          <a:custGeom>
            <a:avLst/>
            <a:gdLst>
              <a:gd name="connsiteX0" fmla="*/ 0 w 12192000"/>
              <a:gd name="connsiteY0" fmla="*/ 0 h 3429000"/>
              <a:gd name="connsiteX1" fmla="*/ 12192000 w 12192000"/>
              <a:gd name="connsiteY1" fmla="*/ 0 h 3429000"/>
              <a:gd name="connsiteX2" fmla="*/ 12192000 w 12192000"/>
              <a:gd name="connsiteY2" fmla="*/ 3429000 h 3429000"/>
              <a:gd name="connsiteX3" fmla="*/ 11712000 w 12192000"/>
              <a:gd name="connsiteY3" fmla="*/ 3429000 h 3429000"/>
              <a:gd name="connsiteX4" fmla="*/ 11712000 w 12192000"/>
              <a:gd name="connsiteY4" fmla="*/ 2961000 h 3429000"/>
              <a:gd name="connsiteX5" fmla="*/ 10776000 w 12192000"/>
              <a:gd name="connsiteY5" fmla="*/ 2961000 h 3429000"/>
              <a:gd name="connsiteX6" fmla="*/ 10776000 w 12192000"/>
              <a:gd name="connsiteY6" fmla="*/ 3429000 h 3429000"/>
              <a:gd name="connsiteX7" fmla="*/ 0 w 12192000"/>
              <a:gd name="connsiteY7" fmla="*/ 3429000 h 3429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2192000" h="3429000">
                <a:moveTo>
                  <a:pt x="0" y="0"/>
                </a:moveTo>
                <a:lnTo>
                  <a:pt x="12192000" y="0"/>
                </a:lnTo>
                <a:lnTo>
                  <a:pt x="12192000" y="3429000"/>
                </a:lnTo>
                <a:lnTo>
                  <a:pt x="11712000" y="3429000"/>
                </a:lnTo>
                <a:lnTo>
                  <a:pt x="11712000" y="2961000"/>
                </a:lnTo>
                <a:lnTo>
                  <a:pt x="10776000" y="2961000"/>
                </a:lnTo>
                <a:lnTo>
                  <a:pt x="10776000" y="3429000"/>
                </a:lnTo>
                <a:lnTo>
                  <a:pt x="0" y="3429000"/>
                </a:lnTo>
                <a:close/>
              </a:path>
            </a:pathLst>
          </a:custGeom>
        </p:spPr>
        <p:txBody>
          <a:bodyPr wrap="square" tIns="503999" rIns="0">
            <a:noAutofit/>
          </a:bodyPr>
          <a:lstStyle>
            <a:lvl1pPr marL="0" indent="0">
              <a:buNone/>
              <a:defRPr sz="3200" baseline="0">
                <a:solidFill>
                  <a:schemeClr val="bg1"/>
                </a:solidFill>
                <a:latin typeface="+mj-lt"/>
              </a:defRPr>
            </a:lvl1pPr>
          </a:lstStyle>
          <a:p>
            <a:pPr marL="0" marR="0" lvl="0" indent="0" algn="ctr" defTabSz="1219170" rtl="0" eaLnBrk="1" fontAlgn="auto" latinLnBrk="0" hangingPunct="1">
              <a:lnSpc>
                <a:spcPct val="100000"/>
              </a:lnSpc>
              <a:spcBef>
                <a:spcPts val="1333"/>
              </a:spcBef>
              <a:spcAft>
                <a:spcPts val="1200"/>
              </a:spcAft>
              <a:buClrTx/>
              <a:buSzTx/>
              <a:buFont typeface="Arial" panose="020B0604020202020204" pitchFamily="34" charset="0"/>
              <a:buNone/>
              <a:tabLst/>
              <a:defRPr/>
            </a:pPr>
            <a:r>
              <a:rPr lang="sv-SE"/>
              <a:t>Klicka på ikonen för att lägga till en bild</a:t>
            </a:r>
          </a:p>
          <a:p>
            <a:pPr marL="0" marR="0" lvl="0" indent="0" algn="ctr" defTabSz="1219170" rtl="0" eaLnBrk="1" fontAlgn="auto" latinLnBrk="0" hangingPunct="1">
              <a:lnSpc>
                <a:spcPct val="100000"/>
              </a:lnSpc>
              <a:spcBef>
                <a:spcPts val="1333"/>
              </a:spcBef>
              <a:spcAft>
                <a:spcPts val="1200"/>
              </a:spcAft>
              <a:buClrTx/>
              <a:buSzTx/>
              <a:buFont typeface="Arial" panose="020B0604020202020204" pitchFamily="34" charset="0"/>
              <a:buNone/>
              <a:tabLst/>
              <a:defRPr/>
            </a:pPr>
            <a:endParaRPr lang="sv-SE"/>
          </a:p>
          <a:p>
            <a:pPr marL="0" marR="0" lvl="0" indent="0" algn="ctr" defTabSz="1219170" rtl="0" eaLnBrk="1" fontAlgn="auto" latinLnBrk="0" hangingPunct="1">
              <a:lnSpc>
                <a:spcPct val="100000"/>
              </a:lnSpc>
              <a:spcBef>
                <a:spcPts val="1333"/>
              </a:spcBef>
              <a:spcAft>
                <a:spcPts val="1200"/>
              </a:spcAft>
              <a:buClrTx/>
              <a:buSzTx/>
              <a:buFont typeface="Arial" panose="020B0604020202020204" pitchFamily="34" charset="0"/>
              <a:buNone/>
              <a:tabLst/>
              <a:defRPr/>
            </a:pPr>
            <a:endParaRPr lang="sv-SE"/>
          </a:p>
        </p:txBody>
      </p:sp>
    </p:spTree>
    <p:extLst>
      <p:ext uri="{BB962C8B-B14F-4D97-AF65-F5344CB8AC3E}">
        <p14:creationId xmlns:p14="http://schemas.microsoft.com/office/powerpoint/2010/main" val="1560029901"/>
      </p:ext>
    </p:extLst>
  </p:cSld>
  <p:clrMapOvr>
    <a:masterClrMapping/>
  </p:clrMapOvr>
  <p:extLst>
    <p:ext uri="{DCECCB84-F9BA-43D5-87BE-67443E8EF086}">
      <p15:sldGuideLst xmlns:p15="http://schemas.microsoft.com/office/powerpoint/2012/main">
        <p15:guide id="1" pos="7378" userDrawn="1">
          <p15:clr>
            <a:srgbClr val="FBAE40"/>
          </p15:clr>
        </p15:guide>
        <p15:guide id="2" orient="horz" pos="1865" userDrawn="1">
          <p15:clr>
            <a:srgbClr val="FBAE40"/>
          </p15:clr>
        </p15:guide>
      </p15:sldGuideLst>
    </p:ext>
  </p:extLst>
</p:sldLayout>
</file>

<file path=ppt/slideLayouts/slideLayout74.xml><?xml version="1.0" encoding="utf-8"?>
<p:sldLayout xmlns:a="http://schemas.openxmlformats.org/drawingml/2006/main" xmlns:r="http://schemas.openxmlformats.org/officeDocument/2006/relationships" xmlns:p="http://schemas.openxmlformats.org/presentationml/2006/main" preserve="1">
  <p:cSld name="02_Första sida rubrik">
    <p:spTree>
      <p:nvGrpSpPr>
        <p:cNvPr id="1" name=""/>
        <p:cNvGrpSpPr/>
        <p:nvPr/>
      </p:nvGrpSpPr>
      <p:grpSpPr>
        <a:xfrm>
          <a:off x="0" y="0"/>
          <a:ext cx="0" cy="0"/>
          <a:chOff x="0" y="0"/>
          <a:chExt cx="0" cy="0"/>
        </a:xfrm>
      </p:grpSpPr>
      <p:sp>
        <p:nvSpPr>
          <p:cNvPr id="4" name="Rektangel 3">
            <a:extLst>
              <a:ext uri="{FF2B5EF4-FFF2-40B4-BE49-F238E27FC236}">
                <a16:creationId xmlns:a16="http://schemas.microsoft.com/office/drawing/2014/main" id="{D04917EE-8324-E067-11E0-3B8430733568}"/>
              </a:ext>
            </a:extLst>
          </p:cNvPr>
          <p:cNvSpPr/>
          <p:nvPr/>
        </p:nvSpPr>
        <p:spPr>
          <a:xfrm>
            <a:off x="0" y="3429000"/>
            <a:ext cx="12192000" cy="3429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sp>
        <p:nvSpPr>
          <p:cNvPr id="3" name="Underrubrik 2">
            <a:extLst>
              <a:ext uri="{FF2B5EF4-FFF2-40B4-BE49-F238E27FC236}">
                <a16:creationId xmlns:a16="http://schemas.microsoft.com/office/drawing/2014/main" id="{90930466-6BA6-F040-59C2-5E800257B68E}"/>
              </a:ext>
            </a:extLst>
          </p:cNvPr>
          <p:cNvSpPr>
            <a:spLocks noGrp="1"/>
          </p:cNvSpPr>
          <p:nvPr>
            <p:ph type="subTitle" idx="1" hasCustomPrompt="1"/>
          </p:nvPr>
        </p:nvSpPr>
        <p:spPr>
          <a:xfrm>
            <a:off x="874713" y="3885897"/>
            <a:ext cx="9144000" cy="1655233"/>
          </a:xfrm>
        </p:spPr>
        <p:txBody>
          <a:bodyPr lIns="0" tIns="0" rIns="0" bIns="0">
            <a:normAutofit/>
          </a:bodyPr>
          <a:lstStyle>
            <a:lvl1pPr marL="0" indent="0" algn="l">
              <a:spcBef>
                <a:spcPts val="0"/>
              </a:spcBef>
              <a:buNone/>
              <a:defRPr sz="2400" b="0" i="0" baseline="0">
                <a:solidFill>
                  <a:schemeClr val="tx1"/>
                </a:solidFill>
                <a:latin typeface="+mn-lt"/>
                <a:ea typeface="Roboto Light" panose="02000000000000000000" pitchFamily="2" charset="0"/>
                <a:cs typeface="Roboto Light" panose="02000000000000000000" pitchFamily="2" charset="0"/>
              </a:defRPr>
            </a:lvl1pPr>
            <a:lvl2pPr marL="609585" indent="0" algn="ctr">
              <a:buNone/>
              <a:defRPr sz="2667"/>
            </a:lvl2pPr>
            <a:lvl3pPr marL="1219170" indent="0" algn="ctr">
              <a:buNone/>
              <a:defRPr sz="2400"/>
            </a:lvl3pPr>
            <a:lvl4pPr marL="1828754" indent="0" algn="ctr">
              <a:buNone/>
              <a:defRPr sz="2133"/>
            </a:lvl4pPr>
            <a:lvl5pPr marL="2438339" indent="0" algn="ctr">
              <a:buNone/>
              <a:defRPr sz="2133"/>
            </a:lvl5pPr>
            <a:lvl6pPr marL="3047924" indent="0" algn="ctr">
              <a:buNone/>
              <a:defRPr sz="2133"/>
            </a:lvl6pPr>
            <a:lvl7pPr marL="3657509" indent="0" algn="ctr">
              <a:buNone/>
              <a:defRPr sz="2133"/>
            </a:lvl7pPr>
            <a:lvl8pPr marL="4267093" indent="0" algn="ctr">
              <a:buNone/>
              <a:defRPr sz="2133"/>
            </a:lvl8pPr>
            <a:lvl9pPr marL="4876678" indent="0" algn="ctr">
              <a:buNone/>
              <a:defRPr sz="2133"/>
            </a:lvl9pPr>
          </a:lstStyle>
          <a:p>
            <a:r>
              <a:rPr lang="sv-SE"/>
              <a:t>Skriv text här</a:t>
            </a:r>
          </a:p>
        </p:txBody>
      </p:sp>
      <p:sp>
        <p:nvSpPr>
          <p:cNvPr id="2" name="Rubrik 1">
            <a:extLst>
              <a:ext uri="{FF2B5EF4-FFF2-40B4-BE49-F238E27FC236}">
                <a16:creationId xmlns:a16="http://schemas.microsoft.com/office/drawing/2014/main" id="{855EFB33-DC24-F7E8-3018-41DB11FB6D4E}"/>
              </a:ext>
            </a:extLst>
          </p:cNvPr>
          <p:cNvSpPr>
            <a:spLocks noGrp="1"/>
          </p:cNvSpPr>
          <p:nvPr>
            <p:ph type="ctrTitle" hasCustomPrompt="1"/>
          </p:nvPr>
        </p:nvSpPr>
        <p:spPr>
          <a:xfrm>
            <a:off x="874713" y="873124"/>
            <a:ext cx="9144000" cy="2101973"/>
          </a:xfrm>
          <a:noFill/>
        </p:spPr>
        <p:txBody>
          <a:bodyPr lIns="0" tIns="0" rIns="0" bIns="0" anchor="b">
            <a:noAutofit/>
          </a:bodyPr>
          <a:lstStyle>
            <a:lvl1pPr algn="l">
              <a:defRPr sz="5400">
                <a:solidFill>
                  <a:schemeClr val="tx1"/>
                </a:solidFill>
                <a:latin typeface="+mj-lt"/>
              </a:defRPr>
            </a:lvl1pPr>
          </a:lstStyle>
          <a:p>
            <a:r>
              <a:rPr lang="sv-SE"/>
              <a:t>Klicka här för att lägga till rubrik</a:t>
            </a:r>
          </a:p>
        </p:txBody>
      </p:sp>
      <p:pic>
        <p:nvPicPr>
          <p:cNvPr id="6" name="Bild 5">
            <a:extLst>
              <a:ext uri="{FF2B5EF4-FFF2-40B4-BE49-F238E27FC236}">
                <a16:creationId xmlns:a16="http://schemas.microsoft.com/office/drawing/2014/main" id="{F5FF287F-ADB9-13BD-DDB1-653658143643}"/>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rcRect l="54" r="54"/>
          <a:stretch/>
        </p:blipFill>
        <p:spPr>
          <a:xfrm>
            <a:off x="10776575" y="2961000"/>
            <a:ext cx="934994" cy="936000"/>
          </a:xfrm>
          <a:prstGeom prst="rect">
            <a:avLst/>
          </a:prstGeom>
        </p:spPr>
      </p:pic>
    </p:spTree>
    <p:extLst>
      <p:ext uri="{BB962C8B-B14F-4D97-AF65-F5344CB8AC3E}">
        <p14:creationId xmlns:p14="http://schemas.microsoft.com/office/powerpoint/2010/main" val="1198519891"/>
      </p:ext>
    </p:extLst>
  </p:cSld>
  <p:clrMapOvr>
    <a:masterClrMapping/>
  </p:clrMapOvr>
  <p:extLst>
    <p:ext uri="{DCECCB84-F9BA-43D5-87BE-67443E8EF086}">
      <p15:sldGuideLst xmlns:p15="http://schemas.microsoft.com/office/powerpoint/2012/main"/>
    </p:ext>
  </p:extLst>
</p:sldLayout>
</file>

<file path=ppt/slideLayouts/slideLayout75.xml><?xml version="1.0" encoding="utf-8"?>
<p:sldLayout xmlns:a="http://schemas.openxmlformats.org/drawingml/2006/main" xmlns:r="http://schemas.openxmlformats.org/officeDocument/2006/relationships" xmlns:p="http://schemas.openxmlformats.org/presentationml/2006/main" preserve="1">
  <p:cSld name="03_Rubrik + underrubrik">
    <p:spTree>
      <p:nvGrpSpPr>
        <p:cNvPr id="1" name=""/>
        <p:cNvGrpSpPr/>
        <p:nvPr/>
      </p:nvGrpSpPr>
      <p:grpSpPr>
        <a:xfrm>
          <a:off x="0" y="0"/>
          <a:ext cx="0" cy="0"/>
          <a:chOff x="0" y="0"/>
          <a:chExt cx="0" cy="0"/>
        </a:xfrm>
      </p:grpSpPr>
      <p:sp>
        <p:nvSpPr>
          <p:cNvPr id="3" name="Rektangel 2">
            <a:extLst>
              <a:ext uri="{FF2B5EF4-FFF2-40B4-BE49-F238E27FC236}">
                <a16:creationId xmlns:a16="http://schemas.microsoft.com/office/drawing/2014/main" id="{BA98754A-6281-725D-A24E-61A3946AD447}"/>
              </a:ext>
            </a:extLst>
          </p:cNvPr>
          <p:cNvSpPr/>
          <p:nvPr/>
        </p:nvSpPr>
        <p:spPr>
          <a:xfrm flipV="1">
            <a:off x="0" y="297"/>
            <a:ext cx="12192000" cy="1723516"/>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sp>
        <p:nvSpPr>
          <p:cNvPr id="2" name="Rubrik 1">
            <a:extLst>
              <a:ext uri="{FF2B5EF4-FFF2-40B4-BE49-F238E27FC236}">
                <a16:creationId xmlns:a16="http://schemas.microsoft.com/office/drawing/2014/main" id="{855EFB33-DC24-F7E8-3018-41DB11FB6D4E}"/>
              </a:ext>
            </a:extLst>
          </p:cNvPr>
          <p:cNvSpPr>
            <a:spLocks noGrp="1"/>
          </p:cNvSpPr>
          <p:nvPr>
            <p:ph type="ctrTitle" hasCustomPrompt="1"/>
          </p:nvPr>
        </p:nvSpPr>
        <p:spPr>
          <a:xfrm>
            <a:off x="874713" y="119971"/>
            <a:ext cx="9144000" cy="1148442"/>
          </a:xfrm>
        </p:spPr>
        <p:txBody>
          <a:bodyPr lIns="0" tIns="0" rIns="0" bIns="0" anchor="b">
            <a:noAutofit/>
          </a:bodyPr>
          <a:lstStyle>
            <a:lvl1pPr algn="l">
              <a:defRPr sz="3600" baseline="0">
                <a:solidFill>
                  <a:schemeClr val="tx1"/>
                </a:solidFill>
                <a:latin typeface="+mj-lt"/>
              </a:defRPr>
            </a:lvl1pPr>
          </a:lstStyle>
          <a:p>
            <a:r>
              <a:rPr lang="sv-SE"/>
              <a:t>Klicka här för att lägga till rubrik</a:t>
            </a:r>
          </a:p>
        </p:txBody>
      </p:sp>
      <p:sp>
        <p:nvSpPr>
          <p:cNvPr id="12" name="Underrubrik 2">
            <a:extLst>
              <a:ext uri="{FF2B5EF4-FFF2-40B4-BE49-F238E27FC236}">
                <a16:creationId xmlns:a16="http://schemas.microsoft.com/office/drawing/2014/main" id="{48EF7481-0BB0-E9FC-29AC-96BEA349FB86}"/>
              </a:ext>
            </a:extLst>
          </p:cNvPr>
          <p:cNvSpPr>
            <a:spLocks noGrp="1"/>
          </p:cNvSpPr>
          <p:nvPr>
            <p:ph type="subTitle" idx="1" hasCustomPrompt="1"/>
          </p:nvPr>
        </p:nvSpPr>
        <p:spPr>
          <a:xfrm>
            <a:off x="874713" y="2179212"/>
            <a:ext cx="9144000" cy="1655233"/>
          </a:xfrm>
        </p:spPr>
        <p:txBody>
          <a:bodyPr lIns="0" tIns="0" rIns="0" bIns="0">
            <a:normAutofit/>
          </a:bodyPr>
          <a:lstStyle>
            <a:lvl1pPr marL="0" indent="0" algn="l">
              <a:buNone/>
              <a:defRPr sz="5400" b="1" i="0">
                <a:solidFill>
                  <a:schemeClr val="tx1"/>
                </a:solidFill>
                <a:latin typeface="+mj-lt"/>
                <a:ea typeface="Roboto Light" panose="02000000000000000000" pitchFamily="2" charset="0"/>
                <a:cs typeface="Roboto Light" panose="02000000000000000000" pitchFamily="2" charset="0"/>
              </a:defRPr>
            </a:lvl1pPr>
            <a:lvl2pPr marL="609585" indent="0" algn="ctr">
              <a:buNone/>
              <a:defRPr sz="2667"/>
            </a:lvl2pPr>
            <a:lvl3pPr marL="1219170" indent="0" algn="ctr">
              <a:buNone/>
              <a:defRPr sz="2400"/>
            </a:lvl3pPr>
            <a:lvl4pPr marL="1828754" indent="0" algn="ctr">
              <a:buNone/>
              <a:defRPr sz="2133"/>
            </a:lvl4pPr>
            <a:lvl5pPr marL="2438339" indent="0" algn="ctr">
              <a:buNone/>
              <a:defRPr sz="2133"/>
            </a:lvl5pPr>
            <a:lvl6pPr marL="3047924" indent="0" algn="ctr">
              <a:buNone/>
              <a:defRPr sz="2133"/>
            </a:lvl6pPr>
            <a:lvl7pPr marL="3657509" indent="0" algn="ctr">
              <a:buNone/>
              <a:defRPr sz="2133"/>
            </a:lvl7pPr>
            <a:lvl8pPr marL="4267093" indent="0" algn="ctr">
              <a:buNone/>
              <a:defRPr sz="2133"/>
            </a:lvl8pPr>
            <a:lvl9pPr marL="4876678" indent="0" algn="ctr">
              <a:buNone/>
              <a:defRPr sz="2133"/>
            </a:lvl9pPr>
          </a:lstStyle>
          <a:p>
            <a:r>
              <a:rPr lang="sv-SE"/>
              <a:t>Klicka här för att lägga till rubrik</a:t>
            </a:r>
          </a:p>
        </p:txBody>
      </p:sp>
      <p:pic>
        <p:nvPicPr>
          <p:cNvPr id="4" name="Bild 3">
            <a:extLst>
              <a:ext uri="{FF2B5EF4-FFF2-40B4-BE49-F238E27FC236}">
                <a16:creationId xmlns:a16="http://schemas.microsoft.com/office/drawing/2014/main" id="{83278B41-BA8D-4787-2A8E-27E78CB08F98}"/>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rcRect l="54" r="54"/>
          <a:stretch/>
        </p:blipFill>
        <p:spPr>
          <a:xfrm>
            <a:off x="10776575" y="1255813"/>
            <a:ext cx="934994" cy="936000"/>
          </a:xfrm>
          <a:prstGeom prst="rect">
            <a:avLst/>
          </a:prstGeom>
        </p:spPr>
      </p:pic>
    </p:spTree>
    <p:extLst>
      <p:ext uri="{BB962C8B-B14F-4D97-AF65-F5344CB8AC3E}">
        <p14:creationId xmlns:p14="http://schemas.microsoft.com/office/powerpoint/2010/main" val="2816625338"/>
      </p:ext>
    </p:extLst>
  </p:cSld>
  <p:clrMapOvr>
    <a:masterClrMapping/>
  </p:clrMapOvr>
  <p:extLst>
    <p:ext uri="{DCECCB84-F9BA-43D5-87BE-67443E8EF086}">
      <p15:sldGuideLst xmlns:p15="http://schemas.microsoft.com/office/powerpoint/2012/main"/>
    </p:ext>
  </p:extLst>
</p:sldLayout>
</file>

<file path=ppt/slideLayouts/slideLayout76.xml><?xml version="1.0" encoding="utf-8"?>
<p:sldLayout xmlns:a="http://schemas.openxmlformats.org/drawingml/2006/main" xmlns:r="http://schemas.openxmlformats.org/officeDocument/2006/relationships" xmlns:p="http://schemas.openxmlformats.org/presentationml/2006/main" preserve="1" userDrawn="1">
  <p:cSld name="04_Rubrik + text">
    <p:spTree>
      <p:nvGrpSpPr>
        <p:cNvPr id="1" name=""/>
        <p:cNvGrpSpPr/>
        <p:nvPr/>
      </p:nvGrpSpPr>
      <p:grpSpPr>
        <a:xfrm>
          <a:off x="0" y="0"/>
          <a:ext cx="0" cy="0"/>
          <a:chOff x="0" y="0"/>
          <a:chExt cx="0" cy="0"/>
        </a:xfrm>
      </p:grpSpPr>
      <p:sp>
        <p:nvSpPr>
          <p:cNvPr id="3" name="Rektangel 2">
            <a:extLst>
              <a:ext uri="{FF2B5EF4-FFF2-40B4-BE49-F238E27FC236}">
                <a16:creationId xmlns:a16="http://schemas.microsoft.com/office/drawing/2014/main" id="{45D5C29B-8D6B-9FE9-87A9-31FCD336E426}"/>
              </a:ext>
            </a:extLst>
          </p:cNvPr>
          <p:cNvSpPr/>
          <p:nvPr userDrawn="1"/>
        </p:nvSpPr>
        <p:spPr>
          <a:xfrm>
            <a:off x="0" y="5946000"/>
            <a:ext cx="12192000" cy="912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sp>
        <p:nvSpPr>
          <p:cNvPr id="2" name="Platshållare för text 3">
            <a:extLst>
              <a:ext uri="{FF2B5EF4-FFF2-40B4-BE49-F238E27FC236}">
                <a16:creationId xmlns:a16="http://schemas.microsoft.com/office/drawing/2014/main" id="{171D38AA-3E26-A9D1-11AE-980796760538}"/>
              </a:ext>
            </a:extLst>
          </p:cNvPr>
          <p:cNvSpPr>
            <a:spLocks noGrp="1"/>
          </p:cNvSpPr>
          <p:nvPr>
            <p:ph type="body" sz="half" idx="2" hasCustomPrompt="1"/>
          </p:nvPr>
        </p:nvSpPr>
        <p:spPr>
          <a:xfrm>
            <a:off x="874712" y="1440000"/>
            <a:ext cx="9576883" cy="567811"/>
          </a:xfrm>
        </p:spPr>
        <p:txBody>
          <a:bodyPr wrap="square" lIns="0" tIns="288000" rIns="0" bIns="0">
            <a:spAutoFit/>
          </a:bodyPr>
          <a:lstStyle>
            <a:lvl1pPr marL="0" indent="0">
              <a:spcBef>
                <a:spcPts val="0"/>
              </a:spcBef>
              <a:buNone/>
              <a:defRPr sz="1800" b="0" i="0" baseline="0">
                <a:solidFill>
                  <a:schemeClr val="tx1"/>
                </a:solidFill>
                <a:latin typeface="+mn-lt"/>
                <a:ea typeface="Roboto Light" panose="02000000000000000000" pitchFamily="2" charset="0"/>
                <a:cs typeface="Roboto Light" panose="02000000000000000000" pitchFamily="2" charset="0"/>
              </a:defRPr>
            </a:lvl1pPr>
            <a:lvl2pPr marL="609585" indent="0">
              <a:buNone/>
              <a:defRPr sz="1867"/>
            </a:lvl2pPr>
            <a:lvl3pPr marL="1219170" indent="0">
              <a:buNone/>
              <a:defRPr sz="1600"/>
            </a:lvl3pPr>
            <a:lvl4pPr marL="1828754" indent="0">
              <a:buNone/>
              <a:defRPr sz="1333"/>
            </a:lvl4pPr>
            <a:lvl5pPr marL="2438339" indent="0">
              <a:buNone/>
              <a:defRPr sz="1333"/>
            </a:lvl5pPr>
            <a:lvl6pPr marL="3047924" indent="0">
              <a:buNone/>
              <a:defRPr sz="1333"/>
            </a:lvl6pPr>
            <a:lvl7pPr marL="3657509" indent="0">
              <a:buNone/>
              <a:defRPr sz="1333"/>
            </a:lvl7pPr>
            <a:lvl8pPr marL="4267093" indent="0">
              <a:buNone/>
              <a:defRPr sz="1333"/>
            </a:lvl8pPr>
            <a:lvl9pPr marL="4876678" indent="0">
              <a:buNone/>
              <a:defRPr sz="1333"/>
            </a:lvl9pPr>
          </a:lstStyle>
          <a:p>
            <a:pPr lvl="0"/>
            <a:r>
              <a:rPr lang="sv-SE"/>
              <a:t>Skriv text här</a:t>
            </a:r>
          </a:p>
        </p:txBody>
      </p:sp>
      <p:sp>
        <p:nvSpPr>
          <p:cNvPr id="8" name="Rubrik 1">
            <a:extLst>
              <a:ext uri="{FF2B5EF4-FFF2-40B4-BE49-F238E27FC236}">
                <a16:creationId xmlns:a16="http://schemas.microsoft.com/office/drawing/2014/main" id="{FBD8FFB0-3ACD-1827-E72F-EBFA108B52AD}"/>
              </a:ext>
            </a:extLst>
          </p:cNvPr>
          <p:cNvSpPr>
            <a:spLocks noGrp="1"/>
          </p:cNvSpPr>
          <p:nvPr>
            <p:ph type="ctrTitle" hasCustomPrompt="1"/>
          </p:nvPr>
        </p:nvSpPr>
        <p:spPr>
          <a:xfrm>
            <a:off x="874713" y="873125"/>
            <a:ext cx="10464000" cy="553998"/>
          </a:xfrm>
        </p:spPr>
        <p:txBody>
          <a:bodyPr wrap="square" lIns="0" tIns="0" rIns="0" bIns="0" anchor="b">
            <a:spAutoFit/>
          </a:bodyPr>
          <a:lstStyle>
            <a:lvl1pPr algn="l">
              <a:defRPr sz="4000">
                <a:solidFill>
                  <a:schemeClr val="tx1"/>
                </a:solidFill>
                <a:latin typeface="+mj-lt"/>
              </a:defRPr>
            </a:lvl1pPr>
          </a:lstStyle>
          <a:p>
            <a:r>
              <a:rPr lang="sv-SE"/>
              <a:t>Klicka här för att lägga till rubrik</a:t>
            </a:r>
          </a:p>
        </p:txBody>
      </p:sp>
      <p:pic>
        <p:nvPicPr>
          <p:cNvPr id="4" name="Bild 3">
            <a:extLst>
              <a:ext uri="{FF2B5EF4-FFF2-40B4-BE49-F238E27FC236}">
                <a16:creationId xmlns:a16="http://schemas.microsoft.com/office/drawing/2014/main" id="{E82E5BF3-5FFE-BA04-8498-64B7593DE47D}"/>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rcRect l="54" r="54"/>
          <a:stretch/>
        </p:blipFill>
        <p:spPr>
          <a:xfrm>
            <a:off x="10776575" y="5481000"/>
            <a:ext cx="934994" cy="936000"/>
          </a:xfrm>
          <a:prstGeom prst="rect">
            <a:avLst/>
          </a:prstGeom>
        </p:spPr>
      </p:pic>
    </p:spTree>
    <p:extLst>
      <p:ext uri="{BB962C8B-B14F-4D97-AF65-F5344CB8AC3E}">
        <p14:creationId xmlns:p14="http://schemas.microsoft.com/office/powerpoint/2010/main" val="3839319460"/>
      </p:ext>
    </p:extLst>
  </p:cSld>
  <p:clrMapOvr>
    <a:masterClrMapping/>
  </p:clrMapOvr>
  <p:extLst>
    <p:ext uri="{DCECCB84-F9BA-43D5-87BE-67443E8EF086}">
      <p15:sldGuideLst xmlns:p15="http://schemas.microsoft.com/office/powerpoint/2012/main"/>
    </p:ext>
  </p:extLst>
</p:sldLayout>
</file>

<file path=ppt/slideLayouts/slideLayout77.xml><?xml version="1.0" encoding="utf-8"?>
<p:sldLayout xmlns:a="http://schemas.openxmlformats.org/drawingml/2006/main" xmlns:r="http://schemas.openxmlformats.org/officeDocument/2006/relationships" xmlns:p="http://schemas.openxmlformats.org/presentationml/2006/main" preserve="1">
  <p:cSld name="05_Rubrik + text">
    <p:spTree>
      <p:nvGrpSpPr>
        <p:cNvPr id="1" name=""/>
        <p:cNvGrpSpPr/>
        <p:nvPr/>
      </p:nvGrpSpPr>
      <p:grpSpPr>
        <a:xfrm>
          <a:off x="0" y="0"/>
          <a:ext cx="0" cy="0"/>
          <a:chOff x="0" y="0"/>
          <a:chExt cx="0" cy="0"/>
        </a:xfrm>
      </p:grpSpPr>
      <p:sp>
        <p:nvSpPr>
          <p:cNvPr id="4" name="Rektangel 3">
            <a:extLst>
              <a:ext uri="{FF2B5EF4-FFF2-40B4-BE49-F238E27FC236}">
                <a16:creationId xmlns:a16="http://schemas.microsoft.com/office/drawing/2014/main" id="{93A87B22-DE9F-9B10-1F07-FA1B488CB886}"/>
              </a:ext>
            </a:extLst>
          </p:cNvPr>
          <p:cNvSpPr/>
          <p:nvPr userDrawn="1"/>
        </p:nvSpPr>
        <p:spPr>
          <a:xfrm>
            <a:off x="11244574" y="0"/>
            <a:ext cx="947426"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sp>
        <p:nvSpPr>
          <p:cNvPr id="6" name="Platshållare för text 3">
            <a:extLst>
              <a:ext uri="{FF2B5EF4-FFF2-40B4-BE49-F238E27FC236}">
                <a16:creationId xmlns:a16="http://schemas.microsoft.com/office/drawing/2014/main" id="{AC342BE6-2CF0-1FA7-CD08-E560475C072B}"/>
              </a:ext>
            </a:extLst>
          </p:cNvPr>
          <p:cNvSpPr>
            <a:spLocks noGrp="1"/>
          </p:cNvSpPr>
          <p:nvPr>
            <p:ph type="body" sz="half" idx="2" hasCustomPrompt="1"/>
          </p:nvPr>
        </p:nvSpPr>
        <p:spPr>
          <a:xfrm>
            <a:off x="874712" y="1440000"/>
            <a:ext cx="9576883" cy="567811"/>
          </a:xfrm>
        </p:spPr>
        <p:txBody>
          <a:bodyPr wrap="square" lIns="0" tIns="288000" rIns="0" bIns="0">
            <a:spAutoFit/>
          </a:bodyPr>
          <a:lstStyle>
            <a:lvl1pPr marL="0" indent="0">
              <a:spcBef>
                <a:spcPts val="0"/>
              </a:spcBef>
              <a:buNone/>
              <a:defRPr sz="1800" b="0" i="0" baseline="0">
                <a:solidFill>
                  <a:schemeClr val="tx1"/>
                </a:solidFill>
                <a:latin typeface="+mn-lt"/>
                <a:ea typeface="Roboto Light" panose="02000000000000000000" pitchFamily="2" charset="0"/>
                <a:cs typeface="Roboto Light" panose="02000000000000000000" pitchFamily="2" charset="0"/>
              </a:defRPr>
            </a:lvl1pPr>
            <a:lvl2pPr marL="609585" indent="0">
              <a:buNone/>
              <a:defRPr sz="1867"/>
            </a:lvl2pPr>
            <a:lvl3pPr marL="1219170" indent="0">
              <a:buNone/>
              <a:defRPr sz="1600"/>
            </a:lvl3pPr>
            <a:lvl4pPr marL="1828754" indent="0">
              <a:buNone/>
              <a:defRPr sz="1333"/>
            </a:lvl4pPr>
            <a:lvl5pPr marL="2438339" indent="0">
              <a:buNone/>
              <a:defRPr sz="1333"/>
            </a:lvl5pPr>
            <a:lvl6pPr marL="3047924" indent="0">
              <a:buNone/>
              <a:defRPr sz="1333"/>
            </a:lvl6pPr>
            <a:lvl7pPr marL="3657509" indent="0">
              <a:buNone/>
              <a:defRPr sz="1333"/>
            </a:lvl7pPr>
            <a:lvl8pPr marL="4267093" indent="0">
              <a:buNone/>
              <a:defRPr sz="1333"/>
            </a:lvl8pPr>
            <a:lvl9pPr marL="4876678" indent="0">
              <a:buNone/>
              <a:defRPr sz="1333"/>
            </a:lvl9pPr>
          </a:lstStyle>
          <a:p>
            <a:pPr lvl="0"/>
            <a:r>
              <a:rPr lang="sv-SE"/>
              <a:t>Skriv text här</a:t>
            </a:r>
          </a:p>
        </p:txBody>
      </p:sp>
      <p:sp>
        <p:nvSpPr>
          <p:cNvPr id="8" name="Rubrik 1">
            <a:extLst>
              <a:ext uri="{FF2B5EF4-FFF2-40B4-BE49-F238E27FC236}">
                <a16:creationId xmlns:a16="http://schemas.microsoft.com/office/drawing/2014/main" id="{FBD8FFB0-3ACD-1827-E72F-EBFA108B52AD}"/>
              </a:ext>
            </a:extLst>
          </p:cNvPr>
          <p:cNvSpPr>
            <a:spLocks noGrp="1"/>
          </p:cNvSpPr>
          <p:nvPr>
            <p:ph type="ctrTitle" hasCustomPrompt="1"/>
          </p:nvPr>
        </p:nvSpPr>
        <p:spPr>
          <a:xfrm>
            <a:off x="874713" y="873125"/>
            <a:ext cx="9576883" cy="553998"/>
          </a:xfrm>
        </p:spPr>
        <p:txBody>
          <a:bodyPr wrap="square" lIns="0" tIns="0" rIns="0" bIns="0" anchor="b">
            <a:spAutoFit/>
          </a:bodyPr>
          <a:lstStyle>
            <a:lvl1pPr algn="l">
              <a:defRPr sz="4000">
                <a:solidFill>
                  <a:schemeClr val="tx1"/>
                </a:solidFill>
                <a:latin typeface="+mj-lt"/>
              </a:defRPr>
            </a:lvl1pPr>
          </a:lstStyle>
          <a:p>
            <a:r>
              <a:rPr lang="sv-SE"/>
              <a:t>Klicka här för att lägga till rubrik</a:t>
            </a:r>
          </a:p>
        </p:txBody>
      </p:sp>
      <p:pic>
        <p:nvPicPr>
          <p:cNvPr id="5" name="Bild 4">
            <a:extLst>
              <a:ext uri="{FF2B5EF4-FFF2-40B4-BE49-F238E27FC236}">
                <a16:creationId xmlns:a16="http://schemas.microsoft.com/office/drawing/2014/main" id="{DDB7A8E8-D1D6-E40A-F974-BDAF50050E14}"/>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rcRect l="54" r="54"/>
          <a:stretch/>
        </p:blipFill>
        <p:spPr>
          <a:xfrm>
            <a:off x="10776575" y="5481000"/>
            <a:ext cx="934994" cy="936000"/>
          </a:xfrm>
          <a:prstGeom prst="rect">
            <a:avLst/>
          </a:prstGeom>
        </p:spPr>
      </p:pic>
    </p:spTree>
    <p:extLst>
      <p:ext uri="{BB962C8B-B14F-4D97-AF65-F5344CB8AC3E}">
        <p14:creationId xmlns:p14="http://schemas.microsoft.com/office/powerpoint/2010/main" val="4112252969"/>
      </p:ext>
    </p:extLst>
  </p:cSld>
  <p:clrMapOvr>
    <a:masterClrMapping/>
  </p:clrMapOvr>
  <p:extLst>
    <p:ext uri="{DCECCB84-F9BA-43D5-87BE-67443E8EF086}">
      <p15:sldGuideLst xmlns:p15="http://schemas.microsoft.com/office/powerpoint/2012/main"/>
    </p:ext>
  </p:extLst>
</p:sldLayout>
</file>

<file path=ppt/slideLayouts/slideLayout78.xml><?xml version="1.0" encoding="utf-8"?>
<p:sldLayout xmlns:a="http://schemas.openxmlformats.org/drawingml/2006/main" xmlns:r="http://schemas.openxmlformats.org/officeDocument/2006/relationships" xmlns:p="http://schemas.openxmlformats.org/presentationml/2006/main" preserve="1" userDrawn="1">
  <p:cSld name="06_Rubrik + text">
    <p:spTree>
      <p:nvGrpSpPr>
        <p:cNvPr id="1" name=""/>
        <p:cNvGrpSpPr/>
        <p:nvPr/>
      </p:nvGrpSpPr>
      <p:grpSpPr>
        <a:xfrm>
          <a:off x="0" y="0"/>
          <a:ext cx="0" cy="0"/>
          <a:chOff x="0" y="0"/>
          <a:chExt cx="0" cy="0"/>
        </a:xfrm>
      </p:grpSpPr>
      <p:sp>
        <p:nvSpPr>
          <p:cNvPr id="4" name="Rektangel 3">
            <a:extLst>
              <a:ext uri="{FF2B5EF4-FFF2-40B4-BE49-F238E27FC236}">
                <a16:creationId xmlns:a16="http://schemas.microsoft.com/office/drawing/2014/main" id="{0A599EA1-B1DC-210B-763D-18E24DE64A3E}"/>
              </a:ext>
            </a:extLst>
          </p:cNvPr>
          <p:cNvSpPr/>
          <p:nvPr userDrawn="1"/>
        </p:nvSpPr>
        <p:spPr>
          <a:xfrm flipH="1">
            <a:off x="0" y="0"/>
            <a:ext cx="11244574"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sp>
        <p:nvSpPr>
          <p:cNvPr id="6" name="Platshållare för text 3">
            <a:extLst>
              <a:ext uri="{FF2B5EF4-FFF2-40B4-BE49-F238E27FC236}">
                <a16:creationId xmlns:a16="http://schemas.microsoft.com/office/drawing/2014/main" id="{AC342BE6-2CF0-1FA7-CD08-E560475C072B}"/>
              </a:ext>
            </a:extLst>
          </p:cNvPr>
          <p:cNvSpPr>
            <a:spLocks noGrp="1"/>
          </p:cNvSpPr>
          <p:nvPr>
            <p:ph type="body" sz="half" idx="2" hasCustomPrompt="1"/>
          </p:nvPr>
        </p:nvSpPr>
        <p:spPr>
          <a:xfrm>
            <a:off x="874800" y="1440000"/>
            <a:ext cx="9576883" cy="567811"/>
          </a:xfrm>
        </p:spPr>
        <p:txBody>
          <a:bodyPr wrap="square" lIns="0" tIns="288000" rIns="0" bIns="0">
            <a:spAutoFit/>
          </a:bodyPr>
          <a:lstStyle>
            <a:lvl1pPr marL="0" indent="0">
              <a:spcBef>
                <a:spcPts val="0"/>
              </a:spcBef>
              <a:buNone/>
              <a:defRPr sz="1800" b="0" i="0" baseline="0">
                <a:solidFill>
                  <a:schemeClr val="tx1"/>
                </a:solidFill>
                <a:latin typeface="+mn-lt"/>
                <a:ea typeface="Roboto Light" panose="02000000000000000000" pitchFamily="2" charset="0"/>
                <a:cs typeface="Roboto Light" panose="02000000000000000000" pitchFamily="2" charset="0"/>
              </a:defRPr>
            </a:lvl1pPr>
            <a:lvl2pPr marL="609585" indent="0">
              <a:buNone/>
              <a:defRPr sz="1867"/>
            </a:lvl2pPr>
            <a:lvl3pPr marL="1219170" indent="0">
              <a:buNone/>
              <a:defRPr sz="1600"/>
            </a:lvl3pPr>
            <a:lvl4pPr marL="1828754" indent="0">
              <a:buNone/>
              <a:defRPr sz="1333"/>
            </a:lvl4pPr>
            <a:lvl5pPr marL="2438339" indent="0">
              <a:buNone/>
              <a:defRPr sz="1333"/>
            </a:lvl5pPr>
            <a:lvl6pPr marL="3047924" indent="0">
              <a:buNone/>
              <a:defRPr sz="1333"/>
            </a:lvl6pPr>
            <a:lvl7pPr marL="3657509" indent="0">
              <a:buNone/>
              <a:defRPr sz="1333"/>
            </a:lvl7pPr>
            <a:lvl8pPr marL="4267093" indent="0">
              <a:buNone/>
              <a:defRPr sz="1333"/>
            </a:lvl8pPr>
            <a:lvl9pPr marL="4876678" indent="0">
              <a:buNone/>
              <a:defRPr sz="1333"/>
            </a:lvl9pPr>
          </a:lstStyle>
          <a:p>
            <a:pPr lvl="0"/>
            <a:r>
              <a:rPr lang="sv-SE"/>
              <a:t>Skriv text här</a:t>
            </a:r>
          </a:p>
        </p:txBody>
      </p:sp>
      <p:sp>
        <p:nvSpPr>
          <p:cNvPr id="8" name="Rubrik 1">
            <a:extLst>
              <a:ext uri="{FF2B5EF4-FFF2-40B4-BE49-F238E27FC236}">
                <a16:creationId xmlns:a16="http://schemas.microsoft.com/office/drawing/2014/main" id="{FBD8FFB0-3ACD-1827-E72F-EBFA108B52AD}"/>
              </a:ext>
            </a:extLst>
          </p:cNvPr>
          <p:cNvSpPr>
            <a:spLocks noGrp="1"/>
          </p:cNvSpPr>
          <p:nvPr>
            <p:ph type="ctrTitle" hasCustomPrompt="1"/>
          </p:nvPr>
        </p:nvSpPr>
        <p:spPr>
          <a:xfrm>
            <a:off x="874800" y="874800"/>
            <a:ext cx="9576883" cy="553998"/>
          </a:xfrm>
        </p:spPr>
        <p:txBody>
          <a:bodyPr wrap="square" lIns="0" tIns="0" rIns="0" bIns="0" anchor="b">
            <a:spAutoFit/>
          </a:bodyPr>
          <a:lstStyle>
            <a:lvl1pPr algn="l">
              <a:defRPr sz="4000">
                <a:solidFill>
                  <a:schemeClr val="tx1"/>
                </a:solidFill>
                <a:latin typeface="+mj-lt"/>
              </a:defRPr>
            </a:lvl1pPr>
          </a:lstStyle>
          <a:p>
            <a:r>
              <a:rPr lang="sv-SE"/>
              <a:t>Klicka här för att lägga till rubrik</a:t>
            </a:r>
          </a:p>
        </p:txBody>
      </p:sp>
      <p:pic>
        <p:nvPicPr>
          <p:cNvPr id="5" name="Bild 4">
            <a:extLst>
              <a:ext uri="{FF2B5EF4-FFF2-40B4-BE49-F238E27FC236}">
                <a16:creationId xmlns:a16="http://schemas.microsoft.com/office/drawing/2014/main" id="{4E3154F4-1945-D2A8-FD78-75D8508B71E7}"/>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rcRect l="54" r="54"/>
          <a:stretch/>
        </p:blipFill>
        <p:spPr>
          <a:xfrm>
            <a:off x="10776575" y="5481000"/>
            <a:ext cx="934994" cy="936000"/>
          </a:xfrm>
          <a:prstGeom prst="rect">
            <a:avLst/>
          </a:prstGeom>
        </p:spPr>
      </p:pic>
    </p:spTree>
    <p:extLst>
      <p:ext uri="{BB962C8B-B14F-4D97-AF65-F5344CB8AC3E}">
        <p14:creationId xmlns:p14="http://schemas.microsoft.com/office/powerpoint/2010/main" val="3473713145"/>
      </p:ext>
    </p:extLst>
  </p:cSld>
  <p:clrMapOvr>
    <a:masterClrMapping/>
  </p:clrMapOvr>
  <p:extLst>
    <p:ext uri="{DCECCB84-F9BA-43D5-87BE-67443E8EF086}">
      <p15:sldGuideLst xmlns:p15="http://schemas.microsoft.com/office/powerpoint/2012/main"/>
    </p:ext>
  </p:extLst>
</p:sldLayout>
</file>

<file path=ppt/slideLayouts/slideLayout79.xml><?xml version="1.0" encoding="utf-8"?>
<p:sldLayout xmlns:a="http://schemas.openxmlformats.org/drawingml/2006/main" xmlns:r="http://schemas.openxmlformats.org/officeDocument/2006/relationships" xmlns:p="http://schemas.openxmlformats.org/presentationml/2006/main" preserve="1">
  <p:cSld name="07_Rubrik + innehåll två kolumer">
    <p:spTree>
      <p:nvGrpSpPr>
        <p:cNvPr id="1" name=""/>
        <p:cNvGrpSpPr/>
        <p:nvPr/>
      </p:nvGrpSpPr>
      <p:grpSpPr>
        <a:xfrm>
          <a:off x="0" y="0"/>
          <a:ext cx="0" cy="0"/>
          <a:chOff x="0" y="0"/>
          <a:chExt cx="0" cy="0"/>
        </a:xfrm>
      </p:grpSpPr>
      <p:sp>
        <p:nvSpPr>
          <p:cNvPr id="4" name="Rektangel 3">
            <a:extLst>
              <a:ext uri="{FF2B5EF4-FFF2-40B4-BE49-F238E27FC236}">
                <a16:creationId xmlns:a16="http://schemas.microsoft.com/office/drawing/2014/main" id="{BDF78AD4-35D4-E8D7-C95C-0A7F7313D40B}"/>
              </a:ext>
            </a:extLst>
          </p:cNvPr>
          <p:cNvSpPr/>
          <p:nvPr userDrawn="1"/>
        </p:nvSpPr>
        <p:spPr>
          <a:xfrm>
            <a:off x="0" y="5946000"/>
            <a:ext cx="12192000" cy="912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sp>
        <p:nvSpPr>
          <p:cNvPr id="9" name="Platshållare för innehåll 2">
            <a:extLst>
              <a:ext uri="{FF2B5EF4-FFF2-40B4-BE49-F238E27FC236}">
                <a16:creationId xmlns:a16="http://schemas.microsoft.com/office/drawing/2014/main" id="{1700EFE7-4E7C-FBC2-CE68-501C22FB892C}"/>
              </a:ext>
            </a:extLst>
          </p:cNvPr>
          <p:cNvSpPr>
            <a:spLocks noGrp="1"/>
          </p:cNvSpPr>
          <p:nvPr>
            <p:ph idx="11" hasCustomPrompt="1"/>
          </p:nvPr>
        </p:nvSpPr>
        <p:spPr>
          <a:xfrm>
            <a:off x="874713" y="1439999"/>
            <a:ext cx="5156200" cy="3844695"/>
          </a:xfrm>
        </p:spPr>
        <p:txBody>
          <a:bodyPr lIns="0" tIns="288000" rIns="0" bIns="0">
            <a:noAutofit/>
          </a:bodyPr>
          <a:lstStyle>
            <a:lvl1pPr marL="0" indent="0">
              <a:spcBef>
                <a:spcPts val="0"/>
              </a:spcBef>
              <a:buNone/>
              <a:defRPr sz="1800" baseline="0">
                <a:solidFill>
                  <a:schemeClr val="tx1"/>
                </a:solidFill>
                <a:latin typeface="+mn-lt"/>
              </a:defRPr>
            </a:lvl1pPr>
            <a:lvl2pPr marL="609585" indent="0">
              <a:buNone/>
              <a:defRPr sz="1800">
                <a:solidFill>
                  <a:srgbClr val="1A355D"/>
                </a:solidFill>
                <a:latin typeface="+mn-lt"/>
              </a:defRPr>
            </a:lvl2pPr>
            <a:lvl3pPr marL="1219170" indent="0">
              <a:buNone/>
              <a:defRPr sz="1600">
                <a:solidFill>
                  <a:srgbClr val="1A355D"/>
                </a:solidFill>
                <a:latin typeface="+mn-lt"/>
              </a:defRPr>
            </a:lvl3pPr>
            <a:lvl4pPr marL="1828755" indent="0">
              <a:buNone/>
              <a:defRPr sz="1400">
                <a:solidFill>
                  <a:srgbClr val="1A355D"/>
                </a:solidFill>
                <a:latin typeface="+mn-lt"/>
              </a:defRPr>
            </a:lvl4pPr>
            <a:lvl5pPr marL="2438339" indent="0">
              <a:buNone/>
              <a:defRPr sz="1200">
                <a:solidFill>
                  <a:srgbClr val="1A355D"/>
                </a:solidFill>
                <a:latin typeface="+mn-lt"/>
              </a:defRPr>
            </a:lvl5pPr>
            <a:lvl6pPr>
              <a:defRPr sz="2667"/>
            </a:lvl6pPr>
            <a:lvl7pPr>
              <a:defRPr sz="2667"/>
            </a:lvl7pPr>
            <a:lvl8pPr>
              <a:defRPr sz="2667"/>
            </a:lvl8pPr>
            <a:lvl9pPr>
              <a:defRPr sz="2667"/>
            </a:lvl9pPr>
          </a:lstStyle>
          <a:p>
            <a:pPr lvl="0"/>
            <a:r>
              <a:rPr lang="sv-SE"/>
              <a:t>Skriv text här eller klicka på ikoner för att lägga till innehåll</a:t>
            </a:r>
          </a:p>
        </p:txBody>
      </p:sp>
      <p:sp>
        <p:nvSpPr>
          <p:cNvPr id="5" name="Platshållare för innehåll 2">
            <a:extLst>
              <a:ext uri="{FF2B5EF4-FFF2-40B4-BE49-F238E27FC236}">
                <a16:creationId xmlns:a16="http://schemas.microsoft.com/office/drawing/2014/main" id="{14A36A99-13BE-93FD-5BA3-10CCED865B33}"/>
              </a:ext>
            </a:extLst>
          </p:cNvPr>
          <p:cNvSpPr>
            <a:spLocks noGrp="1"/>
          </p:cNvSpPr>
          <p:nvPr>
            <p:ph idx="12" hasCustomPrompt="1"/>
          </p:nvPr>
        </p:nvSpPr>
        <p:spPr>
          <a:xfrm>
            <a:off x="6234113" y="1440000"/>
            <a:ext cx="5156200" cy="3844694"/>
          </a:xfrm>
        </p:spPr>
        <p:txBody>
          <a:bodyPr lIns="0" tIns="288000" rIns="0">
            <a:noAutofit/>
          </a:bodyPr>
          <a:lstStyle>
            <a:lvl1pPr marL="0" indent="0">
              <a:spcBef>
                <a:spcPts val="0"/>
              </a:spcBef>
              <a:buNone/>
              <a:defRPr sz="1800">
                <a:solidFill>
                  <a:schemeClr val="tx1"/>
                </a:solidFill>
                <a:latin typeface="+mn-lt"/>
              </a:defRPr>
            </a:lvl1pPr>
            <a:lvl2pPr marL="609585" indent="0">
              <a:spcBef>
                <a:spcPts val="0"/>
              </a:spcBef>
              <a:buNone/>
              <a:defRPr sz="1800">
                <a:solidFill>
                  <a:schemeClr val="tx1"/>
                </a:solidFill>
                <a:latin typeface="+mn-lt"/>
              </a:defRPr>
            </a:lvl2pPr>
            <a:lvl3pPr marL="1219170" indent="0">
              <a:buNone/>
              <a:defRPr sz="1600">
                <a:solidFill>
                  <a:srgbClr val="1A355D"/>
                </a:solidFill>
                <a:latin typeface="+mn-lt"/>
              </a:defRPr>
            </a:lvl3pPr>
            <a:lvl4pPr marL="1828755" indent="0">
              <a:buNone/>
              <a:defRPr sz="1400">
                <a:solidFill>
                  <a:srgbClr val="1A355D"/>
                </a:solidFill>
                <a:latin typeface="+mn-lt"/>
              </a:defRPr>
            </a:lvl4pPr>
            <a:lvl5pPr marL="2438339" indent="0">
              <a:buNone/>
              <a:defRPr sz="1200">
                <a:solidFill>
                  <a:srgbClr val="1A355D"/>
                </a:solidFill>
                <a:latin typeface="+mn-lt"/>
              </a:defRPr>
            </a:lvl5pPr>
            <a:lvl6pPr>
              <a:defRPr sz="2667"/>
            </a:lvl6pPr>
            <a:lvl7pPr>
              <a:defRPr sz="2667"/>
            </a:lvl7pPr>
            <a:lvl8pPr>
              <a:defRPr sz="2667"/>
            </a:lvl8pPr>
            <a:lvl9pPr>
              <a:defRPr sz="2667"/>
            </a:lvl9pPr>
          </a:lstStyle>
          <a:p>
            <a:pPr lvl="0"/>
            <a:r>
              <a:rPr lang="sv-SE"/>
              <a:t>Skriv text här eller klicka på ikoner för att lägga till innehåll</a:t>
            </a:r>
          </a:p>
          <a:p>
            <a:pPr lvl="1"/>
            <a:endParaRPr lang="sv-SE"/>
          </a:p>
        </p:txBody>
      </p:sp>
      <p:sp>
        <p:nvSpPr>
          <p:cNvPr id="2" name="Rubrik 1">
            <a:extLst>
              <a:ext uri="{FF2B5EF4-FFF2-40B4-BE49-F238E27FC236}">
                <a16:creationId xmlns:a16="http://schemas.microsoft.com/office/drawing/2014/main" id="{386754E6-803D-E2B7-1484-3BE9BC673641}"/>
              </a:ext>
            </a:extLst>
          </p:cNvPr>
          <p:cNvSpPr>
            <a:spLocks noGrp="1"/>
          </p:cNvSpPr>
          <p:nvPr>
            <p:ph type="title" hasCustomPrompt="1"/>
          </p:nvPr>
        </p:nvSpPr>
        <p:spPr>
          <a:xfrm>
            <a:off x="874713" y="873125"/>
            <a:ext cx="10515600" cy="553998"/>
          </a:xfrm>
        </p:spPr>
        <p:txBody>
          <a:bodyPr lIns="0" tIns="0" rIns="0" bIns="0" anchor="b" anchorCtr="0">
            <a:spAutoFit/>
          </a:bodyPr>
          <a:lstStyle>
            <a:lvl1pPr>
              <a:defRPr sz="4000">
                <a:solidFill>
                  <a:schemeClr val="tx1"/>
                </a:solidFill>
              </a:defRPr>
            </a:lvl1pPr>
          </a:lstStyle>
          <a:p>
            <a:r>
              <a:rPr lang="sv-SE"/>
              <a:t>Klicka här för att lägga till rubrik</a:t>
            </a:r>
          </a:p>
        </p:txBody>
      </p:sp>
      <p:pic>
        <p:nvPicPr>
          <p:cNvPr id="3" name="Bild 2">
            <a:extLst>
              <a:ext uri="{FF2B5EF4-FFF2-40B4-BE49-F238E27FC236}">
                <a16:creationId xmlns:a16="http://schemas.microsoft.com/office/drawing/2014/main" id="{D772C41B-122A-BDF8-383E-3F30EF85458E}"/>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rcRect l="54" r="54"/>
          <a:stretch/>
        </p:blipFill>
        <p:spPr>
          <a:xfrm>
            <a:off x="10776575" y="5481000"/>
            <a:ext cx="934994" cy="936000"/>
          </a:xfrm>
          <a:prstGeom prst="rect">
            <a:avLst/>
          </a:prstGeom>
        </p:spPr>
      </p:pic>
    </p:spTree>
    <p:extLst>
      <p:ext uri="{BB962C8B-B14F-4D97-AF65-F5344CB8AC3E}">
        <p14:creationId xmlns:p14="http://schemas.microsoft.com/office/powerpoint/2010/main" val="2553071939"/>
      </p:ext>
    </p:extLst>
  </p:cSld>
  <p:clrMapOvr>
    <a:masterClrMapping/>
  </p:clrMapOvr>
  <p:extLst>
    <p:ext uri="{DCECCB84-F9BA-43D5-87BE-67443E8EF086}">
      <p15:sldGuideLst xmlns:p15="http://schemas.microsoft.com/office/powerpoint/2012/main"/>
    </p:ext>
  </p:extLst>
</p:sldLayout>
</file>

<file path=ppt/slideLayouts/slideLayout80.xml><?xml version="1.0" encoding="utf-8"?>
<p:sldLayout xmlns:a="http://schemas.openxmlformats.org/drawingml/2006/main" xmlns:r="http://schemas.openxmlformats.org/officeDocument/2006/relationships" xmlns:p="http://schemas.openxmlformats.org/presentationml/2006/main" preserve="1" userDrawn="1">
  <p:cSld name="08_Text + innehåll (utan logga)">
    <p:spTree>
      <p:nvGrpSpPr>
        <p:cNvPr id="1" name=""/>
        <p:cNvGrpSpPr/>
        <p:nvPr/>
      </p:nvGrpSpPr>
      <p:grpSpPr>
        <a:xfrm>
          <a:off x="0" y="0"/>
          <a:ext cx="0" cy="0"/>
          <a:chOff x="0" y="0"/>
          <a:chExt cx="0" cy="0"/>
        </a:xfrm>
      </p:grpSpPr>
      <p:sp>
        <p:nvSpPr>
          <p:cNvPr id="4" name="Platshållare för innehåll 3">
            <a:extLst>
              <a:ext uri="{FF2B5EF4-FFF2-40B4-BE49-F238E27FC236}">
                <a16:creationId xmlns:a16="http://schemas.microsoft.com/office/drawing/2014/main" id="{9F3A04A9-3134-D1B6-C8D9-A08B9CCAF906}"/>
              </a:ext>
            </a:extLst>
          </p:cNvPr>
          <p:cNvSpPr>
            <a:spLocks noGrp="1"/>
          </p:cNvSpPr>
          <p:nvPr>
            <p:ph sz="quarter" idx="10" hasCustomPrompt="1"/>
          </p:nvPr>
        </p:nvSpPr>
        <p:spPr>
          <a:xfrm>
            <a:off x="6096000" y="0"/>
            <a:ext cx="6096000" cy="6858000"/>
          </a:xfrm>
        </p:spPr>
        <p:txBody>
          <a:bodyPr lIns="0" tIns="864000" rIns="0">
            <a:normAutofit/>
          </a:bodyPr>
          <a:lstStyle>
            <a:lvl1pPr marL="0" indent="0" algn="ctr">
              <a:buNone/>
              <a:defRPr sz="3200">
                <a:latin typeface="+mj-lt"/>
              </a:defRPr>
            </a:lvl1pPr>
          </a:lstStyle>
          <a:p>
            <a:r>
              <a:rPr lang="sv-SE"/>
              <a:t>Klicka på ikonen för att </a:t>
            </a:r>
            <a:br>
              <a:rPr lang="sv-SE"/>
            </a:br>
            <a:r>
              <a:rPr lang="sv-SE"/>
              <a:t>lägga till innehåll</a:t>
            </a:r>
          </a:p>
        </p:txBody>
      </p:sp>
      <p:sp>
        <p:nvSpPr>
          <p:cNvPr id="5" name="Platshållare för text 3">
            <a:extLst>
              <a:ext uri="{FF2B5EF4-FFF2-40B4-BE49-F238E27FC236}">
                <a16:creationId xmlns:a16="http://schemas.microsoft.com/office/drawing/2014/main" id="{FD69B06A-4B17-03D9-CA72-8B82309E6747}"/>
              </a:ext>
            </a:extLst>
          </p:cNvPr>
          <p:cNvSpPr>
            <a:spLocks noGrp="1"/>
          </p:cNvSpPr>
          <p:nvPr>
            <p:ph type="body" sz="half" idx="2" hasCustomPrompt="1"/>
          </p:nvPr>
        </p:nvSpPr>
        <p:spPr>
          <a:xfrm>
            <a:off x="874800" y="1980000"/>
            <a:ext cx="4419200" cy="567811"/>
          </a:xfrm>
        </p:spPr>
        <p:txBody>
          <a:bodyPr wrap="square" lIns="0" tIns="288000" rIns="0" bIns="0">
            <a:spAutoFit/>
          </a:bodyPr>
          <a:lstStyle>
            <a:lvl1pPr marL="0" indent="0">
              <a:spcBef>
                <a:spcPts val="0"/>
              </a:spcBef>
              <a:buNone/>
              <a:defRPr sz="1800" b="0" i="0">
                <a:solidFill>
                  <a:schemeClr val="tx1"/>
                </a:solidFill>
                <a:latin typeface="+mn-lt"/>
                <a:ea typeface="Roboto Light" panose="02000000000000000000" pitchFamily="2" charset="0"/>
                <a:cs typeface="Roboto Light" panose="02000000000000000000" pitchFamily="2" charset="0"/>
              </a:defRPr>
            </a:lvl1pPr>
            <a:lvl2pPr marL="609585" indent="0">
              <a:buNone/>
              <a:defRPr sz="1867"/>
            </a:lvl2pPr>
            <a:lvl3pPr marL="1219170" indent="0">
              <a:buNone/>
              <a:defRPr sz="1600"/>
            </a:lvl3pPr>
            <a:lvl4pPr marL="1828754" indent="0">
              <a:buNone/>
              <a:defRPr sz="1333"/>
            </a:lvl4pPr>
            <a:lvl5pPr marL="2438339" indent="0">
              <a:buNone/>
              <a:defRPr sz="1333"/>
            </a:lvl5pPr>
            <a:lvl6pPr marL="3047924" indent="0">
              <a:buNone/>
              <a:defRPr sz="1333"/>
            </a:lvl6pPr>
            <a:lvl7pPr marL="3657509" indent="0">
              <a:buNone/>
              <a:defRPr sz="1333"/>
            </a:lvl7pPr>
            <a:lvl8pPr marL="4267093" indent="0">
              <a:buNone/>
              <a:defRPr sz="1333"/>
            </a:lvl8pPr>
            <a:lvl9pPr marL="4876678" indent="0">
              <a:buNone/>
              <a:defRPr sz="1333"/>
            </a:lvl9pPr>
          </a:lstStyle>
          <a:p>
            <a:pPr lvl="0"/>
            <a:r>
              <a:rPr lang="sv-SE"/>
              <a:t>Skriv text här</a:t>
            </a:r>
          </a:p>
        </p:txBody>
      </p:sp>
      <p:sp>
        <p:nvSpPr>
          <p:cNvPr id="8" name="Rubrik 1">
            <a:extLst>
              <a:ext uri="{FF2B5EF4-FFF2-40B4-BE49-F238E27FC236}">
                <a16:creationId xmlns:a16="http://schemas.microsoft.com/office/drawing/2014/main" id="{FBD8FFB0-3ACD-1827-E72F-EBFA108B52AD}"/>
              </a:ext>
            </a:extLst>
          </p:cNvPr>
          <p:cNvSpPr>
            <a:spLocks noGrp="1"/>
          </p:cNvSpPr>
          <p:nvPr>
            <p:ph type="ctrTitle" hasCustomPrompt="1"/>
          </p:nvPr>
        </p:nvSpPr>
        <p:spPr>
          <a:xfrm>
            <a:off x="874713" y="873125"/>
            <a:ext cx="4419200" cy="1107996"/>
          </a:xfrm>
        </p:spPr>
        <p:txBody>
          <a:bodyPr wrap="square" lIns="0" tIns="0" rIns="0" bIns="0" anchor="t" anchorCtr="0">
            <a:spAutoFit/>
          </a:bodyPr>
          <a:lstStyle>
            <a:lvl1pPr algn="l">
              <a:defRPr sz="4000" baseline="0">
                <a:solidFill>
                  <a:schemeClr val="tx1"/>
                </a:solidFill>
                <a:latin typeface="+mj-lt"/>
              </a:defRPr>
            </a:lvl1pPr>
          </a:lstStyle>
          <a:p>
            <a:r>
              <a:rPr lang="sv-SE"/>
              <a:t>Klicka här för att lägga till rubrik</a:t>
            </a:r>
          </a:p>
        </p:txBody>
      </p:sp>
    </p:spTree>
    <p:extLst>
      <p:ext uri="{BB962C8B-B14F-4D97-AF65-F5344CB8AC3E}">
        <p14:creationId xmlns:p14="http://schemas.microsoft.com/office/powerpoint/2010/main" val="2607251153"/>
      </p:ext>
    </p:extLst>
  </p:cSld>
  <p:clrMapOvr>
    <a:masterClrMapping/>
  </p:clrMapOvr>
  <p:extLst>
    <p:ext uri="{DCECCB84-F9BA-43D5-87BE-67443E8EF086}">
      <p15:sldGuideLst xmlns:p15="http://schemas.microsoft.com/office/powerpoint/2012/main"/>
    </p:ext>
  </p:extLst>
</p:sldLayout>
</file>

<file path=ppt/slideLayouts/slideLayout81.xml><?xml version="1.0" encoding="utf-8"?>
<p:sldLayout xmlns:a="http://schemas.openxmlformats.org/drawingml/2006/main" xmlns:r="http://schemas.openxmlformats.org/officeDocument/2006/relationships" xmlns:p="http://schemas.openxmlformats.org/presentationml/2006/main" preserve="1" userDrawn="1">
  <p:cSld name="09_Text + innehåll (utan logga)">
    <p:spTree>
      <p:nvGrpSpPr>
        <p:cNvPr id="1" name=""/>
        <p:cNvGrpSpPr/>
        <p:nvPr/>
      </p:nvGrpSpPr>
      <p:grpSpPr>
        <a:xfrm>
          <a:off x="0" y="0"/>
          <a:ext cx="0" cy="0"/>
          <a:chOff x="0" y="0"/>
          <a:chExt cx="0" cy="0"/>
        </a:xfrm>
      </p:grpSpPr>
      <p:sp>
        <p:nvSpPr>
          <p:cNvPr id="2" name="Rektangel 1">
            <a:extLst>
              <a:ext uri="{FF2B5EF4-FFF2-40B4-BE49-F238E27FC236}">
                <a16:creationId xmlns:a16="http://schemas.microsoft.com/office/drawing/2014/main" id="{B35A1799-D67C-D435-3AC2-EACAA8720E22}"/>
              </a:ext>
            </a:extLst>
          </p:cNvPr>
          <p:cNvSpPr/>
          <p:nvPr userDrawn="1"/>
        </p:nvSpPr>
        <p:spPr>
          <a:xfrm>
            <a:off x="-319" y="0"/>
            <a:ext cx="6096000"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sp>
        <p:nvSpPr>
          <p:cNvPr id="4" name="Platshållare för innehåll 3">
            <a:extLst>
              <a:ext uri="{FF2B5EF4-FFF2-40B4-BE49-F238E27FC236}">
                <a16:creationId xmlns:a16="http://schemas.microsoft.com/office/drawing/2014/main" id="{8A2B3514-237F-0697-A155-DCEC4876CDCE}"/>
              </a:ext>
            </a:extLst>
          </p:cNvPr>
          <p:cNvSpPr>
            <a:spLocks noGrp="1"/>
          </p:cNvSpPr>
          <p:nvPr>
            <p:ph sz="quarter" idx="10" hasCustomPrompt="1"/>
          </p:nvPr>
        </p:nvSpPr>
        <p:spPr>
          <a:xfrm>
            <a:off x="6096000" y="0"/>
            <a:ext cx="6096000" cy="6858000"/>
          </a:xfrm>
        </p:spPr>
        <p:txBody>
          <a:bodyPr lIns="0" tIns="864000" rIns="0">
            <a:normAutofit/>
          </a:bodyPr>
          <a:lstStyle>
            <a:lvl1pPr marL="0" indent="0" algn="ctr">
              <a:buNone/>
              <a:defRPr sz="3200">
                <a:latin typeface="+mj-lt"/>
              </a:defRPr>
            </a:lvl1pPr>
          </a:lstStyle>
          <a:p>
            <a:r>
              <a:rPr lang="sv-SE"/>
              <a:t>Klicka på ikonen för att </a:t>
            </a:r>
            <a:br>
              <a:rPr lang="sv-SE"/>
            </a:br>
            <a:r>
              <a:rPr lang="sv-SE"/>
              <a:t>lägga till innehåll</a:t>
            </a:r>
          </a:p>
        </p:txBody>
      </p:sp>
      <p:sp>
        <p:nvSpPr>
          <p:cNvPr id="7" name="Platshållare för text 3">
            <a:extLst>
              <a:ext uri="{FF2B5EF4-FFF2-40B4-BE49-F238E27FC236}">
                <a16:creationId xmlns:a16="http://schemas.microsoft.com/office/drawing/2014/main" id="{FC4945DA-52FD-AEDD-5369-032D67D1ECA0}"/>
              </a:ext>
            </a:extLst>
          </p:cNvPr>
          <p:cNvSpPr>
            <a:spLocks noGrp="1"/>
          </p:cNvSpPr>
          <p:nvPr>
            <p:ph type="body" sz="half" idx="2" hasCustomPrompt="1"/>
          </p:nvPr>
        </p:nvSpPr>
        <p:spPr>
          <a:xfrm>
            <a:off x="874800" y="1980000"/>
            <a:ext cx="4419200" cy="567811"/>
          </a:xfrm>
        </p:spPr>
        <p:txBody>
          <a:bodyPr wrap="square" lIns="0" tIns="288000" rIns="0" bIns="0">
            <a:spAutoFit/>
          </a:bodyPr>
          <a:lstStyle>
            <a:lvl1pPr marL="0" indent="0">
              <a:spcBef>
                <a:spcPts val="0"/>
              </a:spcBef>
              <a:buNone/>
              <a:defRPr sz="1800" b="0" i="0">
                <a:solidFill>
                  <a:schemeClr val="tx1"/>
                </a:solidFill>
                <a:latin typeface="+mn-lt"/>
                <a:ea typeface="Roboto Light" panose="02000000000000000000" pitchFamily="2" charset="0"/>
                <a:cs typeface="Roboto Light" panose="02000000000000000000" pitchFamily="2" charset="0"/>
              </a:defRPr>
            </a:lvl1pPr>
            <a:lvl2pPr marL="609585" indent="0">
              <a:buNone/>
              <a:defRPr sz="1867"/>
            </a:lvl2pPr>
            <a:lvl3pPr marL="1219170" indent="0">
              <a:buNone/>
              <a:defRPr sz="1600"/>
            </a:lvl3pPr>
            <a:lvl4pPr marL="1828754" indent="0">
              <a:buNone/>
              <a:defRPr sz="1333"/>
            </a:lvl4pPr>
            <a:lvl5pPr marL="2438339" indent="0">
              <a:buNone/>
              <a:defRPr sz="1333"/>
            </a:lvl5pPr>
            <a:lvl6pPr marL="3047924" indent="0">
              <a:buNone/>
              <a:defRPr sz="1333"/>
            </a:lvl6pPr>
            <a:lvl7pPr marL="3657509" indent="0">
              <a:buNone/>
              <a:defRPr sz="1333"/>
            </a:lvl7pPr>
            <a:lvl8pPr marL="4267093" indent="0">
              <a:buNone/>
              <a:defRPr sz="1333"/>
            </a:lvl8pPr>
            <a:lvl9pPr marL="4876678" indent="0">
              <a:buNone/>
              <a:defRPr sz="1333"/>
            </a:lvl9pPr>
          </a:lstStyle>
          <a:p>
            <a:pPr lvl="0"/>
            <a:r>
              <a:rPr lang="sv-SE"/>
              <a:t>Skriv text här</a:t>
            </a:r>
          </a:p>
        </p:txBody>
      </p:sp>
      <p:sp>
        <p:nvSpPr>
          <p:cNvPr id="6" name="Rubrik 1">
            <a:extLst>
              <a:ext uri="{FF2B5EF4-FFF2-40B4-BE49-F238E27FC236}">
                <a16:creationId xmlns:a16="http://schemas.microsoft.com/office/drawing/2014/main" id="{5CDECC02-16EE-9F1F-E5A4-5A12EF3DE244}"/>
              </a:ext>
            </a:extLst>
          </p:cNvPr>
          <p:cNvSpPr>
            <a:spLocks noGrp="1"/>
          </p:cNvSpPr>
          <p:nvPr>
            <p:ph type="ctrTitle" hasCustomPrompt="1"/>
          </p:nvPr>
        </p:nvSpPr>
        <p:spPr>
          <a:xfrm>
            <a:off x="874713" y="873125"/>
            <a:ext cx="4419200" cy="1107996"/>
          </a:xfrm>
        </p:spPr>
        <p:txBody>
          <a:bodyPr wrap="square" lIns="0" tIns="0" rIns="0" bIns="0" anchor="t" anchorCtr="0">
            <a:spAutoFit/>
          </a:bodyPr>
          <a:lstStyle>
            <a:lvl1pPr algn="l">
              <a:defRPr sz="4000" baseline="0">
                <a:solidFill>
                  <a:schemeClr val="tx1"/>
                </a:solidFill>
                <a:latin typeface="+mj-lt"/>
              </a:defRPr>
            </a:lvl1pPr>
          </a:lstStyle>
          <a:p>
            <a:r>
              <a:rPr lang="sv-SE"/>
              <a:t>Klicka här för att lägga till rubrik</a:t>
            </a:r>
          </a:p>
        </p:txBody>
      </p:sp>
    </p:spTree>
    <p:extLst>
      <p:ext uri="{BB962C8B-B14F-4D97-AF65-F5344CB8AC3E}">
        <p14:creationId xmlns:p14="http://schemas.microsoft.com/office/powerpoint/2010/main" val="913962067"/>
      </p:ext>
    </p:extLst>
  </p:cSld>
  <p:clrMapOvr>
    <a:masterClrMapping/>
  </p:clrMapOvr>
  <p:extLst>
    <p:ext uri="{DCECCB84-F9BA-43D5-87BE-67443E8EF086}">
      <p15:sldGuideLst xmlns:p15="http://schemas.microsoft.com/office/powerpoint/2012/main"/>
    </p:ext>
  </p:extLst>
</p:sldLayout>
</file>

<file path=ppt/slideLayouts/slideLayout82.xml><?xml version="1.0" encoding="utf-8"?>
<p:sldLayout xmlns:a="http://schemas.openxmlformats.org/drawingml/2006/main" xmlns:r="http://schemas.openxmlformats.org/officeDocument/2006/relationships" xmlns:p="http://schemas.openxmlformats.org/presentationml/2006/main" preserve="1" userDrawn="1">
  <p:cSld name="10_Text + bild med logga">
    <p:spTree>
      <p:nvGrpSpPr>
        <p:cNvPr id="1" name=""/>
        <p:cNvGrpSpPr/>
        <p:nvPr/>
      </p:nvGrpSpPr>
      <p:grpSpPr>
        <a:xfrm>
          <a:off x="0" y="0"/>
          <a:ext cx="0" cy="0"/>
          <a:chOff x="0" y="0"/>
          <a:chExt cx="0" cy="0"/>
        </a:xfrm>
      </p:grpSpPr>
      <p:sp>
        <p:nvSpPr>
          <p:cNvPr id="2" name="Rektangel 1">
            <a:extLst>
              <a:ext uri="{FF2B5EF4-FFF2-40B4-BE49-F238E27FC236}">
                <a16:creationId xmlns:a16="http://schemas.microsoft.com/office/drawing/2014/main" id="{C6DB0430-C350-F4BF-50DF-D0544F3BD3FB}"/>
              </a:ext>
            </a:extLst>
          </p:cNvPr>
          <p:cNvSpPr/>
          <p:nvPr userDrawn="1"/>
        </p:nvSpPr>
        <p:spPr>
          <a:xfrm>
            <a:off x="10768800" y="5472000"/>
            <a:ext cx="954000" cy="954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sp>
        <p:nvSpPr>
          <p:cNvPr id="8" name="Rektangel 7">
            <a:extLst>
              <a:ext uri="{FF2B5EF4-FFF2-40B4-BE49-F238E27FC236}">
                <a16:creationId xmlns:a16="http://schemas.microsoft.com/office/drawing/2014/main" id="{470A3FFE-1230-2190-C9A3-47CA7650CE5A}"/>
              </a:ext>
            </a:extLst>
          </p:cNvPr>
          <p:cNvSpPr/>
          <p:nvPr userDrawn="1"/>
        </p:nvSpPr>
        <p:spPr>
          <a:xfrm>
            <a:off x="0" y="5946000"/>
            <a:ext cx="12192000" cy="912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sp>
        <p:nvSpPr>
          <p:cNvPr id="16" name="Platshållare för text 3">
            <a:extLst>
              <a:ext uri="{FF2B5EF4-FFF2-40B4-BE49-F238E27FC236}">
                <a16:creationId xmlns:a16="http://schemas.microsoft.com/office/drawing/2014/main" id="{2ABEF250-1171-616D-83AF-6E405C27A4D6}"/>
              </a:ext>
            </a:extLst>
          </p:cNvPr>
          <p:cNvSpPr>
            <a:spLocks noGrp="1"/>
          </p:cNvSpPr>
          <p:nvPr>
            <p:ph type="body" sz="half" idx="2" hasCustomPrompt="1"/>
          </p:nvPr>
        </p:nvSpPr>
        <p:spPr>
          <a:xfrm>
            <a:off x="874800" y="1980000"/>
            <a:ext cx="4419200" cy="567811"/>
          </a:xfrm>
        </p:spPr>
        <p:txBody>
          <a:bodyPr wrap="square" lIns="0" tIns="288000" rIns="0" bIns="0">
            <a:spAutoFit/>
          </a:bodyPr>
          <a:lstStyle>
            <a:lvl1pPr marL="0" indent="0">
              <a:spcBef>
                <a:spcPts val="0"/>
              </a:spcBef>
              <a:buNone/>
              <a:defRPr sz="1800" b="0" i="0">
                <a:solidFill>
                  <a:schemeClr val="tx1"/>
                </a:solidFill>
                <a:latin typeface="+mn-lt"/>
                <a:ea typeface="Roboto Light" panose="02000000000000000000" pitchFamily="2" charset="0"/>
                <a:cs typeface="Roboto Light" panose="02000000000000000000" pitchFamily="2" charset="0"/>
              </a:defRPr>
            </a:lvl1pPr>
            <a:lvl2pPr marL="609585" indent="0">
              <a:buNone/>
              <a:defRPr sz="1867"/>
            </a:lvl2pPr>
            <a:lvl3pPr marL="1219170" indent="0">
              <a:buNone/>
              <a:defRPr sz="1600"/>
            </a:lvl3pPr>
            <a:lvl4pPr marL="1828754" indent="0">
              <a:buNone/>
              <a:defRPr sz="1333"/>
            </a:lvl4pPr>
            <a:lvl5pPr marL="2438339" indent="0">
              <a:buNone/>
              <a:defRPr sz="1333"/>
            </a:lvl5pPr>
            <a:lvl6pPr marL="3047924" indent="0">
              <a:buNone/>
              <a:defRPr sz="1333"/>
            </a:lvl6pPr>
            <a:lvl7pPr marL="3657509" indent="0">
              <a:buNone/>
              <a:defRPr sz="1333"/>
            </a:lvl7pPr>
            <a:lvl8pPr marL="4267093" indent="0">
              <a:buNone/>
              <a:defRPr sz="1333"/>
            </a:lvl8pPr>
            <a:lvl9pPr marL="4876678" indent="0">
              <a:buNone/>
              <a:defRPr sz="1333"/>
            </a:lvl9pPr>
          </a:lstStyle>
          <a:p>
            <a:pPr lvl="0"/>
            <a:r>
              <a:rPr lang="sv-SE"/>
              <a:t>Skriv text här</a:t>
            </a:r>
          </a:p>
        </p:txBody>
      </p:sp>
      <p:sp>
        <p:nvSpPr>
          <p:cNvPr id="15" name="Rubrik 1">
            <a:extLst>
              <a:ext uri="{FF2B5EF4-FFF2-40B4-BE49-F238E27FC236}">
                <a16:creationId xmlns:a16="http://schemas.microsoft.com/office/drawing/2014/main" id="{2AEEFA42-1033-709D-1730-0E4CF38D3126}"/>
              </a:ext>
            </a:extLst>
          </p:cNvPr>
          <p:cNvSpPr>
            <a:spLocks noGrp="1"/>
          </p:cNvSpPr>
          <p:nvPr>
            <p:ph type="ctrTitle" hasCustomPrompt="1"/>
          </p:nvPr>
        </p:nvSpPr>
        <p:spPr>
          <a:xfrm>
            <a:off x="874713" y="873125"/>
            <a:ext cx="4419200" cy="1107996"/>
          </a:xfrm>
        </p:spPr>
        <p:txBody>
          <a:bodyPr wrap="square" lIns="0" tIns="0" rIns="0" bIns="0" anchor="t" anchorCtr="0">
            <a:spAutoFit/>
          </a:bodyPr>
          <a:lstStyle>
            <a:lvl1pPr algn="l">
              <a:defRPr sz="4000" baseline="0">
                <a:solidFill>
                  <a:schemeClr val="tx1"/>
                </a:solidFill>
                <a:latin typeface="+mj-lt"/>
              </a:defRPr>
            </a:lvl1pPr>
          </a:lstStyle>
          <a:p>
            <a:r>
              <a:rPr lang="sv-SE"/>
              <a:t>Klicka här för att lägga till rubrik</a:t>
            </a:r>
          </a:p>
        </p:txBody>
      </p:sp>
      <p:pic>
        <p:nvPicPr>
          <p:cNvPr id="9" name="Bild 8">
            <a:extLst>
              <a:ext uri="{FF2B5EF4-FFF2-40B4-BE49-F238E27FC236}">
                <a16:creationId xmlns:a16="http://schemas.microsoft.com/office/drawing/2014/main" id="{0970BD7F-8BB4-23C6-C385-2B7522D5AE26}"/>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rcRect l="54" r="54"/>
          <a:stretch/>
        </p:blipFill>
        <p:spPr>
          <a:xfrm>
            <a:off x="10776575" y="5481000"/>
            <a:ext cx="934994" cy="936000"/>
          </a:xfrm>
          <a:prstGeom prst="rect">
            <a:avLst/>
          </a:prstGeom>
        </p:spPr>
      </p:pic>
      <p:sp>
        <p:nvSpPr>
          <p:cNvPr id="18" name="Platshållare för bild 17">
            <a:extLst>
              <a:ext uri="{FF2B5EF4-FFF2-40B4-BE49-F238E27FC236}">
                <a16:creationId xmlns:a16="http://schemas.microsoft.com/office/drawing/2014/main" id="{D78CE88E-40D7-7521-2326-F3B07D4912CD}"/>
              </a:ext>
            </a:extLst>
          </p:cNvPr>
          <p:cNvSpPr>
            <a:spLocks noGrp="1"/>
          </p:cNvSpPr>
          <p:nvPr>
            <p:ph type="pic" sz="quarter" idx="10" hasCustomPrompt="1"/>
          </p:nvPr>
        </p:nvSpPr>
        <p:spPr>
          <a:xfrm>
            <a:off x="6096000" y="0"/>
            <a:ext cx="6096000" cy="5946775"/>
          </a:xfrm>
          <a:custGeom>
            <a:avLst/>
            <a:gdLst>
              <a:gd name="connsiteX0" fmla="*/ 0 w 6096000"/>
              <a:gd name="connsiteY0" fmla="*/ 0 h 5946775"/>
              <a:gd name="connsiteX1" fmla="*/ 6096000 w 6096000"/>
              <a:gd name="connsiteY1" fmla="*/ 0 h 5946775"/>
              <a:gd name="connsiteX2" fmla="*/ 6096000 w 6096000"/>
              <a:gd name="connsiteY2" fmla="*/ 5946775 h 5946775"/>
              <a:gd name="connsiteX3" fmla="*/ 5616000 w 6096000"/>
              <a:gd name="connsiteY3" fmla="*/ 5946775 h 5946775"/>
              <a:gd name="connsiteX4" fmla="*/ 5616000 w 6096000"/>
              <a:gd name="connsiteY4" fmla="*/ 5481000 h 5946775"/>
              <a:gd name="connsiteX5" fmla="*/ 4680000 w 6096000"/>
              <a:gd name="connsiteY5" fmla="*/ 5481000 h 5946775"/>
              <a:gd name="connsiteX6" fmla="*/ 4680000 w 6096000"/>
              <a:gd name="connsiteY6" fmla="*/ 5946775 h 5946775"/>
              <a:gd name="connsiteX7" fmla="*/ 0 w 6096000"/>
              <a:gd name="connsiteY7" fmla="*/ 5946775 h 59467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096000" h="5946775">
                <a:moveTo>
                  <a:pt x="0" y="0"/>
                </a:moveTo>
                <a:lnTo>
                  <a:pt x="6096000" y="0"/>
                </a:lnTo>
                <a:lnTo>
                  <a:pt x="6096000" y="5946775"/>
                </a:lnTo>
                <a:lnTo>
                  <a:pt x="5616000" y="5946775"/>
                </a:lnTo>
                <a:lnTo>
                  <a:pt x="5616000" y="5481000"/>
                </a:lnTo>
                <a:lnTo>
                  <a:pt x="4680000" y="5481000"/>
                </a:lnTo>
                <a:lnTo>
                  <a:pt x="4680000" y="5946775"/>
                </a:lnTo>
                <a:lnTo>
                  <a:pt x="0" y="5946775"/>
                </a:lnTo>
                <a:close/>
              </a:path>
            </a:pathLst>
          </a:custGeom>
        </p:spPr>
        <p:txBody>
          <a:bodyPr wrap="square" tIns="864000">
            <a:noAutofit/>
          </a:bodyPr>
          <a:lstStyle>
            <a:lvl1pPr marL="0" indent="0" algn="ctr">
              <a:buNone/>
              <a:defRPr sz="3200">
                <a:solidFill>
                  <a:schemeClr val="bg1"/>
                </a:solidFill>
                <a:latin typeface="+mj-lt"/>
              </a:defRPr>
            </a:lvl1pPr>
          </a:lstStyle>
          <a:p>
            <a:pPr marL="0" marR="0" lvl="0" indent="0" algn="ctr" defTabSz="1219170" rtl="0" eaLnBrk="1" fontAlgn="auto" latinLnBrk="0" hangingPunct="1">
              <a:lnSpc>
                <a:spcPct val="100000"/>
              </a:lnSpc>
              <a:spcBef>
                <a:spcPts val="1333"/>
              </a:spcBef>
              <a:spcAft>
                <a:spcPts val="1200"/>
              </a:spcAft>
              <a:buClrTx/>
              <a:buSzTx/>
              <a:buFont typeface="Arial" panose="020B0604020202020204" pitchFamily="34" charset="0"/>
              <a:buNone/>
              <a:tabLst/>
              <a:defRPr/>
            </a:pPr>
            <a:r>
              <a:rPr lang="sv-SE"/>
              <a:t>Klicka på ikonen för att </a:t>
            </a:r>
            <a:br>
              <a:rPr lang="sv-SE"/>
            </a:br>
            <a:r>
              <a:rPr lang="sv-SE"/>
              <a:t>lägga till en bild</a:t>
            </a:r>
          </a:p>
        </p:txBody>
      </p:sp>
    </p:spTree>
    <p:extLst>
      <p:ext uri="{BB962C8B-B14F-4D97-AF65-F5344CB8AC3E}">
        <p14:creationId xmlns:p14="http://schemas.microsoft.com/office/powerpoint/2010/main" val="1316697641"/>
      </p:ext>
    </p:extLst>
  </p:cSld>
  <p:clrMapOvr>
    <a:masterClrMapping/>
  </p:clrMapOvr>
  <p:extLst>
    <p:ext uri="{DCECCB84-F9BA-43D5-87BE-67443E8EF086}">
      <p15:sldGuideLst xmlns:p15="http://schemas.microsoft.com/office/powerpoint/2012/main"/>
    </p:ext>
  </p:extLst>
</p:sldLayout>
</file>

<file path=ppt/slideLayouts/slideLayout83.xml><?xml version="1.0" encoding="utf-8"?>
<p:sldLayout xmlns:a="http://schemas.openxmlformats.org/drawingml/2006/main" xmlns:r="http://schemas.openxmlformats.org/officeDocument/2006/relationships" xmlns:p="http://schemas.openxmlformats.org/presentationml/2006/main" preserve="1" userDrawn="1">
  <p:cSld name="11_Rubrik + innehåll">
    <p:spTree>
      <p:nvGrpSpPr>
        <p:cNvPr id="1" name=""/>
        <p:cNvGrpSpPr/>
        <p:nvPr/>
      </p:nvGrpSpPr>
      <p:grpSpPr>
        <a:xfrm>
          <a:off x="0" y="0"/>
          <a:ext cx="0" cy="0"/>
          <a:chOff x="0" y="0"/>
          <a:chExt cx="0" cy="0"/>
        </a:xfrm>
      </p:grpSpPr>
      <p:sp>
        <p:nvSpPr>
          <p:cNvPr id="7" name="Platshållare för innehåll 6">
            <a:extLst>
              <a:ext uri="{FF2B5EF4-FFF2-40B4-BE49-F238E27FC236}">
                <a16:creationId xmlns:a16="http://schemas.microsoft.com/office/drawing/2014/main" id="{98949108-4BB7-A66F-EBCB-9ED9E5E1975D}"/>
              </a:ext>
            </a:extLst>
          </p:cNvPr>
          <p:cNvSpPr>
            <a:spLocks noGrp="1"/>
          </p:cNvSpPr>
          <p:nvPr>
            <p:ph sz="quarter" idx="10" hasCustomPrompt="1"/>
          </p:nvPr>
        </p:nvSpPr>
        <p:spPr>
          <a:xfrm>
            <a:off x="874711" y="1440000"/>
            <a:ext cx="9576882" cy="4973635"/>
          </a:xfrm>
        </p:spPr>
        <p:txBody>
          <a:bodyPr lIns="0" tIns="288000" bIns="0">
            <a:normAutofit/>
          </a:bodyPr>
          <a:lstStyle>
            <a:lvl1pPr marL="0" indent="0">
              <a:buNone/>
              <a:defRPr sz="1800">
                <a:latin typeface="+mn-lt"/>
              </a:defRPr>
            </a:lvl1pPr>
            <a:lvl2pPr>
              <a:defRPr>
                <a:latin typeface="+mn-lt"/>
              </a:defRPr>
            </a:lvl2pPr>
            <a:lvl3pPr>
              <a:defRPr>
                <a:latin typeface="+mn-lt"/>
              </a:defRPr>
            </a:lvl3pPr>
            <a:lvl4pPr>
              <a:defRPr>
                <a:latin typeface="+mn-lt"/>
              </a:defRPr>
            </a:lvl4pPr>
            <a:lvl5pPr>
              <a:defRPr>
                <a:latin typeface="+mn-lt"/>
              </a:defRPr>
            </a:lvl5pPr>
          </a:lstStyle>
          <a:p>
            <a:pPr lvl="0"/>
            <a:r>
              <a:rPr lang="sv-SE"/>
              <a:t>Skriv text här eller klicka på ikoner för att lägga till innehåll</a:t>
            </a:r>
          </a:p>
        </p:txBody>
      </p:sp>
      <p:sp>
        <p:nvSpPr>
          <p:cNvPr id="8" name="Rubrik 1">
            <a:extLst>
              <a:ext uri="{FF2B5EF4-FFF2-40B4-BE49-F238E27FC236}">
                <a16:creationId xmlns:a16="http://schemas.microsoft.com/office/drawing/2014/main" id="{FBD8FFB0-3ACD-1827-E72F-EBFA108B52AD}"/>
              </a:ext>
            </a:extLst>
          </p:cNvPr>
          <p:cNvSpPr>
            <a:spLocks noGrp="1"/>
          </p:cNvSpPr>
          <p:nvPr>
            <p:ph type="ctrTitle" hasCustomPrompt="1"/>
          </p:nvPr>
        </p:nvSpPr>
        <p:spPr>
          <a:xfrm>
            <a:off x="874713" y="873125"/>
            <a:ext cx="9576883" cy="553998"/>
          </a:xfrm>
        </p:spPr>
        <p:txBody>
          <a:bodyPr wrap="square" lIns="0" tIns="0" rIns="0" bIns="0" anchor="b">
            <a:spAutoFit/>
          </a:bodyPr>
          <a:lstStyle>
            <a:lvl1pPr algn="l">
              <a:defRPr sz="4000">
                <a:solidFill>
                  <a:schemeClr val="tx1"/>
                </a:solidFill>
                <a:latin typeface="+mj-lt"/>
              </a:defRPr>
            </a:lvl1pPr>
          </a:lstStyle>
          <a:p>
            <a:r>
              <a:rPr lang="sv-SE"/>
              <a:t>Klicka här för att lägga till rubrik</a:t>
            </a:r>
          </a:p>
        </p:txBody>
      </p:sp>
      <p:sp>
        <p:nvSpPr>
          <p:cNvPr id="5" name="Rektangel 4">
            <a:extLst>
              <a:ext uri="{FF2B5EF4-FFF2-40B4-BE49-F238E27FC236}">
                <a16:creationId xmlns:a16="http://schemas.microsoft.com/office/drawing/2014/main" id="{612B5043-5C2F-E456-16C0-E5E1C4677FAB}"/>
              </a:ext>
            </a:extLst>
          </p:cNvPr>
          <p:cNvSpPr/>
          <p:nvPr userDrawn="1"/>
        </p:nvSpPr>
        <p:spPr>
          <a:xfrm>
            <a:off x="11244574" y="0"/>
            <a:ext cx="947426"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pic>
        <p:nvPicPr>
          <p:cNvPr id="6" name="Bild 5">
            <a:extLst>
              <a:ext uri="{FF2B5EF4-FFF2-40B4-BE49-F238E27FC236}">
                <a16:creationId xmlns:a16="http://schemas.microsoft.com/office/drawing/2014/main" id="{0F4145CD-EE71-3771-18F3-33DB1F526FD3}"/>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rcRect l="54" r="54"/>
          <a:stretch/>
        </p:blipFill>
        <p:spPr>
          <a:xfrm>
            <a:off x="10776575" y="5481000"/>
            <a:ext cx="934994" cy="936000"/>
          </a:xfrm>
          <a:prstGeom prst="rect">
            <a:avLst/>
          </a:prstGeom>
        </p:spPr>
      </p:pic>
    </p:spTree>
    <p:extLst>
      <p:ext uri="{BB962C8B-B14F-4D97-AF65-F5344CB8AC3E}">
        <p14:creationId xmlns:p14="http://schemas.microsoft.com/office/powerpoint/2010/main" val="2250404700"/>
      </p:ext>
    </p:extLst>
  </p:cSld>
  <p:clrMapOvr>
    <a:masterClrMapping/>
  </p:clrMapOvr>
  <p:extLst>
    <p:ext uri="{DCECCB84-F9BA-43D5-87BE-67443E8EF086}">
      <p15:sldGuideLst xmlns:p15="http://schemas.microsoft.com/office/powerpoint/2012/main"/>
    </p:ext>
  </p:extLst>
</p:sldLayout>
</file>

<file path=ppt/slideLayouts/slideLayout84.xml><?xml version="1.0" encoding="utf-8"?>
<p:sldLayout xmlns:a="http://schemas.openxmlformats.org/drawingml/2006/main" xmlns:r="http://schemas.openxmlformats.org/officeDocument/2006/relationships" xmlns:p="http://schemas.openxmlformats.org/presentationml/2006/main" preserve="1" userDrawn="1">
  <p:cSld name="12_Helsidasbild">
    <p:spTree>
      <p:nvGrpSpPr>
        <p:cNvPr id="1" name=""/>
        <p:cNvGrpSpPr/>
        <p:nvPr/>
      </p:nvGrpSpPr>
      <p:grpSpPr>
        <a:xfrm>
          <a:off x="0" y="0"/>
          <a:ext cx="0" cy="0"/>
          <a:chOff x="0" y="0"/>
          <a:chExt cx="0" cy="0"/>
        </a:xfrm>
      </p:grpSpPr>
      <p:sp>
        <p:nvSpPr>
          <p:cNvPr id="2" name="Rektangel 1">
            <a:extLst>
              <a:ext uri="{FF2B5EF4-FFF2-40B4-BE49-F238E27FC236}">
                <a16:creationId xmlns:a16="http://schemas.microsoft.com/office/drawing/2014/main" id="{4193D3E2-3E2E-2A1C-24C9-5911C5BDCEBE}"/>
              </a:ext>
            </a:extLst>
          </p:cNvPr>
          <p:cNvSpPr/>
          <p:nvPr userDrawn="1"/>
        </p:nvSpPr>
        <p:spPr>
          <a:xfrm>
            <a:off x="10768800" y="5472000"/>
            <a:ext cx="954000" cy="954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sp>
        <p:nvSpPr>
          <p:cNvPr id="6" name="Rektangel 5">
            <a:extLst>
              <a:ext uri="{FF2B5EF4-FFF2-40B4-BE49-F238E27FC236}">
                <a16:creationId xmlns:a16="http://schemas.microsoft.com/office/drawing/2014/main" id="{C0EF34B2-94BE-ECE2-1361-7EE2F9468F0F}"/>
              </a:ext>
            </a:extLst>
          </p:cNvPr>
          <p:cNvSpPr/>
          <p:nvPr userDrawn="1"/>
        </p:nvSpPr>
        <p:spPr>
          <a:xfrm>
            <a:off x="0" y="5946000"/>
            <a:ext cx="12192000" cy="912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pic>
        <p:nvPicPr>
          <p:cNvPr id="7" name="Bild 6">
            <a:extLst>
              <a:ext uri="{FF2B5EF4-FFF2-40B4-BE49-F238E27FC236}">
                <a16:creationId xmlns:a16="http://schemas.microsoft.com/office/drawing/2014/main" id="{9CC40C28-FA2A-9593-23C3-9870091481DE}"/>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rcRect l="54" r="54"/>
          <a:stretch/>
        </p:blipFill>
        <p:spPr>
          <a:xfrm>
            <a:off x="10776575" y="5481000"/>
            <a:ext cx="934994" cy="936000"/>
          </a:xfrm>
          <a:prstGeom prst="rect">
            <a:avLst/>
          </a:prstGeom>
        </p:spPr>
      </p:pic>
      <p:sp>
        <p:nvSpPr>
          <p:cNvPr id="12" name="Platshållare för bild 11">
            <a:extLst>
              <a:ext uri="{FF2B5EF4-FFF2-40B4-BE49-F238E27FC236}">
                <a16:creationId xmlns:a16="http://schemas.microsoft.com/office/drawing/2014/main" id="{000023CF-BC91-D0F3-490A-FDBA06CE388B}"/>
              </a:ext>
            </a:extLst>
          </p:cNvPr>
          <p:cNvSpPr>
            <a:spLocks noGrp="1"/>
          </p:cNvSpPr>
          <p:nvPr>
            <p:ph type="pic" sz="quarter" idx="10"/>
          </p:nvPr>
        </p:nvSpPr>
        <p:spPr>
          <a:xfrm>
            <a:off x="0" y="0"/>
            <a:ext cx="12192000" cy="5946775"/>
          </a:xfrm>
          <a:custGeom>
            <a:avLst/>
            <a:gdLst>
              <a:gd name="connsiteX0" fmla="*/ 0 w 12192000"/>
              <a:gd name="connsiteY0" fmla="*/ 0 h 5946775"/>
              <a:gd name="connsiteX1" fmla="*/ 12192000 w 12192000"/>
              <a:gd name="connsiteY1" fmla="*/ 0 h 5946775"/>
              <a:gd name="connsiteX2" fmla="*/ 12192000 w 12192000"/>
              <a:gd name="connsiteY2" fmla="*/ 5946775 h 5946775"/>
              <a:gd name="connsiteX3" fmla="*/ 11712000 w 12192000"/>
              <a:gd name="connsiteY3" fmla="*/ 5946775 h 5946775"/>
              <a:gd name="connsiteX4" fmla="*/ 11712000 w 12192000"/>
              <a:gd name="connsiteY4" fmla="*/ 5481000 h 5946775"/>
              <a:gd name="connsiteX5" fmla="*/ 10776000 w 12192000"/>
              <a:gd name="connsiteY5" fmla="*/ 5481000 h 5946775"/>
              <a:gd name="connsiteX6" fmla="*/ 10776000 w 12192000"/>
              <a:gd name="connsiteY6" fmla="*/ 5946775 h 5946775"/>
              <a:gd name="connsiteX7" fmla="*/ 0 w 12192000"/>
              <a:gd name="connsiteY7" fmla="*/ 5946775 h 59467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2192000" h="5946775">
                <a:moveTo>
                  <a:pt x="0" y="0"/>
                </a:moveTo>
                <a:lnTo>
                  <a:pt x="12192000" y="0"/>
                </a:lnTo>
                <a:lnTo>
                  <a:pt x="12192000" y="5946775"/>
                </a:lnTo>
                <a:lnTo>
                  <a:pt x="11712000" y="5946775"/>
                </a:lnTo>
                <a:lnTo>
                  <a:pt x="11712000" y="5481000"/>
                </a:lnTo>
                <a:lnTo>
                  <a:pt x="10776000" y="5481000"/>
                </a:lnTo>
                <a:lnTo>
                  <a:pt x="10776000" y="5946775"/>
                </a:lnTo>
                <a:lnTo>
                  <a:pt x="0" y="5946775"/>
                </a:lnTo>
                <a:close/>
              </a:path>
            </a:pathLst>
          </a:custGeom>
        </p:spPr>
        <p:txBody>
          <a:bodyPr wrap="square" tIns="864000">
            <a:noAutofit/>
          </a:bodyPr>
          <a:lstStyle>
            <a:lvl1pPr marL="0" indent="0" algn="ctr">
              <a:buNone/>
              <a:defRPr sz="3200">
                <a:solidFill>
                  <a:schemeClr val="bg1"/>
                </a:solidFill>
                <a:latin typeface="+mj-lt"/>
              </a:defRPr>
            </a:lvl1pPr>
          </a:lstStyle>
          <a:p>
            <a:r>
              <a:rPr lang="sv-SE"/>
              <a:t>Klicka på ikonen för att lägga till en bild</a:t>
            </a:r>
          </a:p>
        </p:txBody>
      </p:sp>
    </p:spTree>
    <p:extLst>
      <p:ext uri="{BB962C8B-B14F-4D97-AF65-F5344CB8AC3E}">
        <p14:creationId xmlns:p14="http://schemas.microsoft.com/office/powerpoint/2010/main" val="2088374623"/>
      </p:ext>
    </p:extLst>
  </p:cSld>
  <p:clrMapOvr>
    <a:masterClrMapping/>
  </p:clrMapOvr>
  <p:extLst>
    <p:ext uri="{DCECCB84-F9BA-43D5-87BE-67443E8EF086}">
      <p15:sldGuideLst xmlns:p15="http://schemas.microsoft.com/office/powerpoint/2012/main"/>
    </p:ext>
  </p:extLst>
</p:sldLayout>
</file>

<file path=ppt/slideLayouts/slideLayout85.xml><?xml version="1.0" encoding="utf-8"?>
<p:sldLayout xmlns:a="http://schemas.openxmlformats.org/drawingml/2006/main" xmlns:r="http://schemas.openxmlformats.org/officeDocument/2006/relationships" xmlns:p="http://schemas.openxmlformats.org/presentationml/2006/main" type="obj">
  <p:cSld name="Rubrik och text">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4C6DDB9D-EBEC-40C3-B365-AFB27ABAD902}"/>
              </a:ext>
            </a:extLst>
          </p:cNvPr>
          <p:cNvSpPr>
            <a:spLocks noGrp="1"/>
          </p:cNvSpPr>
          <p:nvPr>
            <p:ph type="title" hasCustomPrompt="1"/>
          </p:nvPr>
        </p:nvSpPr>
        <p:spPr>
          <a:xfrm>
            <a:off x="612569" y="723207"/>
            <a:ext cx="10515600" cy="549412"/>
          </a:xfrm>
        </p:spPr>
        <p:txBody>
          <a:bodyPr/>
          <a:lstStyle>
            <a:lvl1pPr>
              <a:defRPr/>
            </a:lvl1pPr>
          </a:lstStyle>
          <a:p>
            <a:r>
              <a:rPr lang="sv-SE"/>
              <a:t>rubrik</a:t>
            </a:r>
          </a:p>
        </p:txBody>
      </p:sp>
      <p:sp>
        <p:nvSpPr>
          <p:cNvPr id="3" name="Platshållare för innehåll 2">
            <a:extLst>
              <a:ext uri="{FF2B5EF4-FFF2-40B4-BE49-F238E27FC236}">
                <a16:creationId xmlns:a16="http://schemas.microsoft.com/office/drawing/2014/main" id="{99AFB94F-C428-4DFB-8665-A0894593D04E}"/>
              </a:ext>
            </a:extLst>
          </p:cNvPr>
          <p:cNvSpPr>
            <a:spLocks noGrp="1"/>
          </p:cNvSpPr>
          <p:nvPr>
            <p:ph idx="1"/>
          </p:nvPr>
        </p:nvSpPr>
        <p:spPr>
          <a:xfrm>
            <a:off x="612569" y="1415133"/>
            <a:ext cx="10515600" cy="4874803"/>
          </a:xfrm>
        </p:spPr>
        <p:txBody>
          <a:bodyPr/>
          <a:lstStyle>
            <a:lvl1pPr marL="0" indent="0">
              <a:buFontTx/>
              <a:buNone/>
              <a:defRPr sz="2800"/>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Tree>
    <p:extLst>
      <p:ext uri="{BB962C8B-B14F-4D97-AF65-F5344CB8AC3E}">
        <p14:creationId xmlns:p14="http://schemas.microsoft.com/office/powerpoint/2010/main" val="233266847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0.xml"/><Relationship Id="rId13" Type="http://schemas.openxmlformats.org/officeDocument/2006/relationships/theme" Target="../theme/theme2.xml"/><Relationship Id="rId3" Type="http://schemas.openxmlformats.org/officeDocument/2006/relationships/slideLayout" Target="../slideLayouts/slideLayout15.xml"/><Relationship Id="rId7" Type="http://schemas.openxmlformats.org/officeDocument/2006/relationships/slideLayout" Target="../slideLayouts/slideLayout19.xml"/><Relationship Id="rId12" Type="http://schemas.openxmlformats.org/officeDocument/2006/relationships/slideLayout" Target="../slideLayouts/slideLayout24.xml"/><Relationship Id="rId2" Type="http://schemas.openxmlformats.org/officeDocument/2006/relationships/slideLayout" Target="../slideLayouts/slideLayout14.xml"/><Relationship Id="rId1" Type="http://schemas.openxmlformats.org/officeDocument/2006/relationships/slideLayout" Target="../slideLayouts/slideLayout13.xml"/><Relationship Id="rId6" Type="http://schemas.openxmlformats.org/officeDocument/2006/relationships/slideLayout" Target="../slideLayouts/slideLayout18.xml"/><Relationship Id="rId11" Type="http://schemas.openxmlformats.org/officeDocument/2006/relationships/slideLayout" Target="../slideLayouts/slideLayout23.xml"/><Relationship Id="rId5" Type="http://schemas.openxmlformats.org/officeDocument/2006/relationships/slideLayout" Target="../slideLayouts/slideLayout17.xml"/><Relationship Id="rId10" Type="http://schemas.openxmlformats.org/officeDocument/2006/relationships/slideLayout" Target="../slideLayouts/slideLayout22.xml"/><Relationship Id="rId4" Type="http://schemas.openxmlformats.org/officeDocument/2006/relationships/slideLayout" Target="../slideLayouts/slideLayout16.xml"/><Relationship Id="rId9" Type="http://schemas.openxmlformats.org/officeDocument/2006/relationships/slideLayout" Target="../slideLayouts/slideLayout21.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2.xml"/><Relationship Id="rId13" Type="http://schemas.openxmlformats.org/officeDocument/2006/relationships/theme" Target="../theme/theme3.xml"/><Relationship Id="rId3" Type="http://schemas.openxmlformats.org/officeDocument/2006/relationships/slideLayout" Target="../slideLayouts/slideLayout27.xml"/><Relationship Id="rId7" Type="http://schemas.openxmlformats.org/officeDocument/2006/relationships/slideLayout" Target="../slideLayouts/slideLayout31.xml"/><Relationship Id="rId12" Type="http://schemas.openxmlformats.org/officeDocument/2006/relationships/slideLayout" Target="../slideLayouts/slideLayout36.xml"/><Relationship Id="rId2" Type="http://schemas.openxmlformats.org/officeDocument/2006/relationships/slideLayout" Target="../slideLayouts/slideLayout26.xml"/><Relationship Id="rId1" Type="http://schemas.openxmlformats.org/officeDocument/2006/relationships/slideLayout" Target="../slideLayouts/slideLayout25.xml"/><Relationship Id="rId6" Type="http://schemas.openxmlformats.org/officeDocument/2006/relationships/slideLayout" Target="../slideLayouts/slideLayout30.xml"/><Relationship Id="rId11" Type="http://schemas.openxmlformats.org/officeDocument/2006/relationships/slideLayout" Target="../slideLayouts/slideLayout35.xml"/><Relationship Id="rId5" Type="http://schemas.openxmlformats.org/officeDocument/2006/relationships/slideLayout" Target="../slideLayouts/slideLayout29.xml"/><Relationship Id="rId10" Type="http://schemas.openxmlformats.org/officeDocument/2006/relationships/slideLayout" Target="../slideLayouts/slideLayout34.xml"/><Relationship Id="rId4" Type="http://schemas.openxmlformats.org/officeDocument/2006/relationships/slideLayout" Target="../slideLayouts/slideLayout28.xml"/><Relationship Id="rId9" Type="http://schemas.openxmlformats.org/officeDocument/2006/relationships/slideLayout" Target="../slideLayouts/slideLayout33.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44.xml"/><Relationship Id="rId13" Type="http://schemas.openxmlformats.org/officeDocument/2006/relationships/theme" Target="../theme/theme4.xml"/><Relationship Id="rId3" Type="http://schemas.openxmlformats.org/officeDocument/2006/relationships/slideLayout" Target="../slideLayouts/slideLayout39.xml"/><Relationship Id="rId7" Type="http://schemas.openxmlformats.org/officeDocument/2006/relationships/slideLayout" Target="../slideLayouts/slideLayout43.xml"/><Relationship Id="rId12" Type="http://schemas.openxmlformats.org/officeDocument/2006/relationships/slideLayout" Target="../slideLayouts/slideLayout48.xml"/><Relationship Id="rId2" Type="http://schemas.openxmlformats.org/officeDocument/2006/relationships/slideLayout" Target="../slideLayouts/slideLayout38.xml"/><Relationship Id="rId1" Type="http://schemas.openxmlformats.org/officeDocument/2006/relationships/slideLayout" Target="../slideLayouts/slideLayout37.xml"/><Relationship Id="rId6" Type="http://schemas.openxmlformats.org/officeDocument/2006/relationships/slideLayout" Target="../slideLayouts/slideLayout42.xml"/><Relationship Id="rId11" Type="http://schemas.openxmlformats.org/officeDocument/2006/relationships/slideLayout" Target="../slideLayouts/slideLayout47.xml"/><Relationship Id="rId5" Type="http://schemas.openxmlformats.org/officeDocument/2006/relationships/slideLayout" Target="../slideLayouts/slideLayout41.xml"/><Relationship Id="rId10" Type="http://schemas.openxmlformats.org/officeDocument/2006/relationships/slideLayout" Target="../slideLayouts/slideLayout46.xml"/><Relationship Id="rId4" Type="http://schemas.openxmlformats.org/officeDocument/2006/relationships/slideLayout" Target="../slideLayouts/slideLayout40.xml"/><Relationship Id="rId9" Type="http://schemas.openxmlformats.org/officeDocument/2006/relationships/slideLayout" Target="../slideLayouts/slideLayout45.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56.xml"/><Relationship Id="rId13" Type="http://schemas.openxmlformats.org/officeDocument/2006/relationships/theme" Target="../theme/theme5.xml"/><Relationship Id="rId3" Type="http://schemas.openxmlformats.org/officeDocument/2006/relationships/slideLayout" Target="../slideLayouts/slideLayout51.xml"/><Relationship Id="rId7" Type="http://schemas.openxmlformats.org/officeDocument/2006/relationships/slideLayout" Target="../slideLayouts/slideLayout55.xml"/><Relationship Id="rId12" Type="http://schemas.openxmlformats.org/officeDocument/2006/relationships/slideLayout" Target="../slideLayouts/slideLayout60.xml"/><Relationship Id="rId2" Type="http://schemas.openxmlformats.org/officeDocument/2006/relationships/slideLayout" Target="../slideLayouts/slideLayout50.xml"/><Relationship Id="rId1" Type="http://schemas.openxmlformats.org/officeDocument/2006/relationships/slideLayout" Target="../slideLayouts/slideLayout49.xml"/><Relationship Id="rId6" Type="http://schemas.openxmlformats.org/officeDocument/2006/relationships/slideLayout" Target="../slideLayouts/slideLayout54.xml"/><Relationship Id="rId11" Type="http://schemas.openxmlformats.org/officeDocument/2006/relationships/slideLayout" Target="../slideLayouts/slideLayout59.xml"/><Relationship Id="rId5" Type="http://schemas.openxmlformats.org/officeDocument/2006/relationships/slideLayout" Target="../slideLayouts/slideLayout53.xml"/><Relationship Id="rId10" Type="http://schemas.openxmlformats.org/officeDocument/2006/relationships/slideLayout" Target="../slideLayouts/slideLayout58.xml"/><Relationship Id="rId4" Type="http://schemas.openxmlformats.org/officeDocument/2006/relationships/slideLayout" Target="../slideLayouts/slideLayout52.xml"/><Relationship Id="rId9" Type="http://schemas.openxmlformats.org/officeDocument/2006/relationships/slideLayout" Target="../slideLayouts/slideLayout57.xml"/></Relationships>
</file>

<file path=ppt/slideMasters/_rels/slideMaster6.xml.rels><?xml version="1.0" encoding="UTF-8" standalone="yes"?>
<Relationships xmlns="http://schemas.openxmlformats.org/package/2006/relationships"><Relationship Id="rId8" Type="http://schemas.openxmlformats.org/officeDocument/2006/relationships/slideLayout" Target="../slideLayouts/slideLayout68.xml"/><Relationship Id="rId13" Type="http://schemas.openxmlformats.org/officeDocument/2006/relationships/theme" Target="../theme/theme6.xml"/><Relationship Id="rId3" Type="http://schemas.openxmlformats.org/officeDocument/2006/relationships/slideLayout" Target="../slideLayouts/slideLayout63.xml"/><Relationship Id="rId7" Type="http://schemas.openxmlformats.org/officeDocument/2006/relationships/slideLayout" Target="../slideLayouts/slideLayout67.xml"/><Relationship Id="rId12" Type="http://schemas.openxmlformats.org/officeDocument/2006/relationships/slideLayout" Target="../slideLayouts/slideLayout72.xml"/><Relationship Id="rId2" Type="http://schemas.openxmlformats.org/officeDocument/2006/relationships/slideLayout" Target="../slideLayouts/slideLayout62.xml"/><Relationship Id="rId1" Type="http://schemas.openxmlformats.org/officeDocument/2006/relationships/slideLayout" Target="../slideLayouts/slideLayout61.xml"/><Relationship Id="rId6" Type="http://schemas.openxmlformats.org/officeDocument/2006/relationships/slideLayout" Target="../slideLayouts/slideLayout66.xml"/><Relationship Id="rId11" Type="http://schemas.openxmlformats.org/officeDocument/2006/relationships/slideLayout" Target="../slideLayouts/slideLayout71.xml"/><Relationship Id="rId5" Type="http://schemas.openxmlformats.org/officeDocument/2006/relationships/slideLayout" Target="../slideLayouts/slideLayout65.xml"/><Relationship Id="rId10" Type="http://schemas.openxmlformats.org/officeDocument/2006/relationships/slideLayout" Target="../slideLayouts/slideLayout70.xml"/><Relationship Id="rId4" Type="http://schemas.openxmlformats.org/officeDocument/2006/relationships/slideLayout" Target="../slideLayouts/slideLayout64.xml"/><Relationship Id="rId9" Type="http://schemas.openxmlformats.org/officeDocument/2006/relationships/slideLayout" Target="../slideLayouts/slideLayout69.xml"/></Relationships>
</file>

<file path=ppt/slideMasters/_rels/slideMaster7.xml.rels><?xml version="1.0" encoding="UTF-8" standalone="yes"?>
<Relationships xmlns="http://schemas.openxmlformats.org/package/2006/relationships"><Relationship Id="rId8" Type="http://schemas.openxmlformats.org/officeDocument/2006/relationships/slideLayout" Target="../slideLayouts/slideLayout80.xml"/><Relationship Id="rId13" Type="http://schemas.openxmlformats.org/officeDocument/2006/relationships/slideLayout" Target="../slideLayouts/slideLayout85.xml"/><Relationship Id="rId3" Type="http://schemas.openxmlformats.org/officeDocument/2006/relationships/slideLayout" Target="../slideLayouts/slideLayout75.xml"/><Relationship Id="rId7" Type="http://schemas.openxmlformats.org/officeDocument/2006/relationships/slideLayout" Target="../slideLayouts/slideLayout79.xml"/><Relationship Id="rId12" Type="http://schemas.openxmlformats.org/officeDocument/2006/relationships/slideLayout" Target="../slideLayouts/slideLayout84.xml"/><Relationship Id="rId2" Type="http://schemas.openxmlformats.org/officeDocument/2006/relationships/slideLayout" Target="../slideLayouts/slideLayout74.xml"/><Relationship Id="rId1" Type="http://schemas.openxmlformats.org/officeDocument/2006/relationships/slideLayout" Target="../slideLayouts/slideLayout73.xml"/><Relationship Id="rId6" Type="http://schemas.openxmlformats.org/officeDocument/2006/relationships/slideLayout" Target="../slideLayouts/slideLayout78.xml"/><Relationship Id="rId11" Type="http://schemas.openxmlformats.org/officeDocument/2006/relationships/slideLayout" Target="../slideLayouts/slideLayout83.xml"/><Relationship Id="rId5" Type="http://schemas.openxmlformats.org/officeDocument/2006/relationships/slideLayout" Target="../slideLayouts/slideLayout77.xml"/><Relationship Id="rId10" Type="http://schemas.openxmlformats.org/officeDocument/2006/relationships/slideLayout" Target="../slideLayouts/slideLayout82.xml"/><Relationship Id="rId4" Type="http://schemas.openxmlformats.org/officeDocument/2006/relationships/slideLayout" Target="../slideLayouts/slideLayout76.xml"/><Relationship Id="rId9" Type="http://schemas.openxmlformats.org/officeDocument/2006/relationships/slideLayout" Target="../slideLayouts/slideLayout81.xml"/><Relationship Id="rId14" Type="http://schemas.openxmlformats.org/officeDocument/2006/relationships/theme" Target="../theme/theme7.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2"/>
        </a:solidFill>
        <a:effectLst/>
      </p:bgPr>
    </p:bg>
    <p:spTree>
      <p:nvGrpSpPr>
        <p:cNvPr id="1" name=""/>
        <p:cNvGrpSpPr/>
        <p:nvPr/>
      </p:nvGrpSpPr>
      <p:grpSpPr>
        <a:xfrm>
          <a:off x="0" y="0"/>
          <a:ext cx="0" cy="0"/>
          <a:chOff x="0" y="0"/>
          <a:chExt cx="0" cy="0"/>
        </a:xfrm>
      </p:grpSpPr>
      <p:sp>
        <p:nvSpPr>
          <p:cNvPr id="2" name="Platshållare för rubrik 1">
            <a:extLst>
              <a:ext uri="{FF2B5EF4-FFF2-40B4-BE49-F238E27FC236}">
                <a16:creationId xmlns:a16="http://schemas.microsoft.com/office/drawing/2014/main" id="{A727AE57-7001-3811-E8A4-8783AB7A9F32}"/>
              </a:ext>
            </a:extLst>
          </p:cNvPr>
          <p:cNvSpPr>
            <a:spLocks noGrp="1"/>
          </p:cNvSpPr>
          <p:nvPr>
            <p:ph type="title"/>
          </p:nvPr>
        </p:nvSpPr>
        <p:spPr>
          <a:xfrm>
            <a:off x="874713" y="873125"/>
            <a:ext cx="10515600" cy="1325033"/>
          </a:xfrm>
          <a:prstGeom prst="rect">
            <a:avLst/>
          </a:prstGeom>
        </p:spPr>
        <p:txBody>
          <a:bodyPr vert="horz" lIns="0" tIns="0" rIns="0" bIns="0" rtlCol="0" anchor="ctr">
            <a:normAutofit/>
          </a:bodyPr>
          <a:lstStyle/>
          <a:p>
            <a:r>
              <a:rPr lang="sv-SE"/>
              <a:t>Klicka här för att lägga till rubrik</a:t>
            </a:r>
          </a:p>
        </p:txBody>
      </p:sp>
      <p:sp>
        <p:nvSpPr>
          <p:cNvPr id="3" name="Platshållare för text 2">
            <a:extLst>
              <a:ext uri="{FF2B5EF4-FFF2-40B4-BE49-F238E27FC236}">
                <a16:creationId xmlns:a16="http://schemas.microsoft.com/office/drawing/2014/main" id="{AD364997-53F8-A81E-607F-AC9E5916FC83}"/>
              </a:ext>
            </a:extLst>
          </p:cNvPr>
          <p:cNvSpPr>
            <a:spLocks noGrp="1"/>
          </p:cNvSpPr>
          <p:nvPr>
            <p:ph type="body" idx="1"/>
          </p:nvPr>
        </p:nvSpPr>
        <p:spPr>
          <a:xfrm>
            <a:off x="874713" y="2279621"/>
            <a:ext cx="10515600" cy="4121180"/>
          </a:xfrm>
          <a:prstGeom prst="rect">
            <a:avLst/>
          </a:prstGeom>
        </p:spPr>
        <p:txBody>
          <a:bodyPr vert="horz" lIns="91440" tIns="45720" rIns="91440" bIns="45720" rtlCol="0">
            <a:normAutofit/>
          </a:body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Tree>
    <p:extLst>
      <p:ext uri="{BB962C8B-B14F-4D97-AF65-F5344CB8AC3E}">
        <p14:creationId xmlns:p14="http://schemas.microsoft.com/office/powerpoint/2010/main" val="3463358489"/>
      </p:ext>
    </p:extLst>
  </p:cSld>
  <p:clrMap bg1="lt1" tx1="dk1" bg2="lt2" tx2="dk2" accent1="accent1" accent2="accent2" accent3="accent3" accent4="accent4" accent5="accent5" accent6="accent6" hlink="hlink" folHlink="folHlink"/>
  <p:sldLayoutIdLst>
    <p:sldLayoutId id="2147484169" r:id="rId1"/>
    <p:sldLayoutId id="2147484170" r:id="rId2"/>
    <p:sldLayoutId id="2147484171" r:id="rId3"/>
    <p:sldLayoutId id="2147484172" r:id="rId4"/>
    <p:sldLayoutId id="2147484173" r:id="rId5"/>
    <p:sldLayoutId id="2147484174" r:id="rId6"/>
    <p:sldLayoutId id="2147484175" r:id="rId7"/>
    <p:sldLayoutId id="2147484176" r:id="rId8"/>
    <p:sldLayoutId id="2147484177" r:id="rId9"/>
    <p:sldLayoutId id="2147484178" r:id="rId10"/>
    <p:sldLayoutId id="2147484179" r:id="rId11"/>
    <p:sldLayoutId id="2147484180" r:id="rId12"/>
  </p:sldLayoutIdLst>
  <p:txStyles>
    <p:titleStyle>
      <a:lvl1pPr algn="l" defTabSz="1219170" rtl="0" eaLnBrk="1" latinLnBrk="0" hangingPunct="1">
        <a:lnSpc>
          <a:spcPct val="90000"/>
        </a:lnSpc>
        <a:spcBef>
          <a:spcPct val="0"/>
        </a:spcBef>
        <a:buNone/>
        <a:defRPr sz="5867" b="1" kern="1200" baseline="0">
          <a:solidFill>
            <a:schemeClr val="tx1"/>
          </a:solidFill>
          <a:latin typeface="+mj-lt"/>
          <a:ea typeface="+mj-ea"/>
          <a:cs typeface="+mj-cs"/>
        </a:defRPr>
      </a:lvl1pPr>
    </p:titleStyle>
    <p:bodyStyle>
      <a:lvl1pPr marL="304792" indent="-304792" algn="l" defTabSz="1219170" rtl="0" eaLnBrk="1" latinLnBrk="0" hangingPunct="1">
        <a:lnSpc>
          <a:spcPct val="100000"/>
        </a:lnSpc>
        <a:spcBef>
          <a:spcPts val="1333"/>
        </a:spcBef>
        <a:spcAft>
          <a:spcPts val="1200"/>
        </a:spcAft>
        <a:buFont typeface="Arial" panose="020B0604020202020204" pitchFamily="34" charset="0"/>
        <a:buChar char="•"/>
        <a:defRPr sz="3733" kern="1200">
          <a:solidFill>
            <a:schemeClr val="tx1"/>
          </a:solidFill>
          <a:latin typeface="+mn-lt"/>
          <a:ea typeface="+mn-ea"/>
          <a:cs typeface="+mn-cs"/>
        </a:defRPr>
      </a:lvl1pPr>
      <a:lvl2pPr marL="914377" indent="-304792" algn="l" defTabSz="1219170" rtl="0" eaLnBrk="1" latinLnBrk="0" hangingPunct="1">
        <a:lnSpc>
          <a:spcPct val="100000"/>
        </a:lnSpc>
        <a:spcBef>
          <a:spcPts val="667"/>
        </a:spcBef>
        <a:spcAft>
          <a:spcPts val="1200"/>
        </a:spcAft>
        <a:buFont typeface="Arial" panose="020B0604020202020204" pitchFamily="34" charset="0"/>
        <a:buChar char="•"/>
        <a:defRPr sz="3200" kern="1200">
          <a:solidFill>
            <a:schemeClr val="tx1"/>
          </a:solidFill>
          <a:latin typeface="+mn-lt"/>
          <a:ea typeface="+mn-ea"/>
          <a:cs typeface="+mn-cs"/>
        </a:defRPr>
      </a:lvl2pPr>
      <a:lvl3pPr marL="1523962" indent="-304792" algn="l" defTabSz="1219170" rtl="0" eaLnBrk="1" latinLnBrk="0" hangingPunct="1">
        <a:lnSpc>
          <a:spcPct val="100000"/>
        </a:lnSpc>
        <a:spcBef>
          <a:spcPts val="667"/>
        </a:spcBef>
        <a:spcAft>
          <a:spcPts val="1200"/>
        </a:spcAft>
        <a:buFont typeface="Arial" panose="020B0604020202020204" pitchFamily="34" charset="0"/>
        <a:buChar char="•"/>
        <a:defRPr sz="2667" kern="1200">
          <a:solidFill>
            <a:schemeClr val="tx1"/>
          </a:solidFill>
          <a:latin typeface="+mn-lt"/>
          <a:ea typeface="+mn-ea"/>
          <a:cs typeface="+mn-cs"/>
        </a:defRPr>
      </a:lvl3pPr>
      <a:lvl4pPr marL="2133547" indent="-304792" algn="l" defTabSz="1219170" rtl="0" eaLnBrk="1" latinLnBrk="0" hangingPunct="1">
        <a:lnSpc>
          <a:spcPct val="100000"/>
        </a:lnSpc>
        <a:spcBef>
          <a:spcPts val="667"/>
        </a:spcBef>
        <a:spcAft>
          <a:spcPts val="1200"/>
        </a:spcAft>
        <a:buFont typeface="Arial" panose="020B0604020202020204" pitchFamily="34" charset="0"/>
        <a:buChar char="•"/>
        <a:defRPr sz="2400" kern="1200">
          <a:solidFill>
            <a:schemeClr val="tx1"/>
          </a:solidFill>
          <a:latin typeface="+mn-lt"/>
          <a:ea typeface="+mn-ea"/>
          <a:cs typeface="+mn-cs"/>
        </a:defRPr>
      </a:lvl4pPr>
      <a:lvl5pPr marL="2743131" indent="-304792" algn="l" defTabSz="1219170" rtl="0" eaLnBrk="1" latinLnBrk="0" hangingPunct="1">
        <a:lnSpc>
          <a:spcPct val="100000"/>
        </a:lnSpc>
        <a:spcBef>
          <a:spcPts val="667"/>
        </a:spcBef>
        <a:spcAft>
          <a:spcPts val="1200"/>
        </a:spcAft>
        <a:buFont typeface="Arial" panose="020B0604020202020204" pitchFamily="34" charset="0"/>
        <a:buChar char="•"/>
        <a:defRPr sz="2400" kern="1200">
          <a:solidFill>
            <a:schemeClr val="tx1"/>
          </a:solidFill>
          <a:latin typeface="+mn-lt"/>
          <a:ea typeface="+mn-ea"/>
          <a:cs typeface="+mn-cs"/>
        </a:defRPr>
      </a:lvl5pPr>
      <a:lvl6pPr marL="3352716"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6pPr>
      <a:lvl7pPr marL="3962301"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7pPr>
      <a:lvl8pPr marL="4571886"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8pPr>
      <a:lvl9pPr marL="5181470"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9pPr>
    </p:bodyStyle>
    <p:otherStyle>
      <a:defPPr>
        <a:defRPr lang="sv-SE"/>
      </a:defPPr>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userDrawn="1">
          <p15:clr>
            <a:srgbClr val="F26B43"/>
          </p15:clr>
        </p15:guide>
        <p15:guide id="2" pos="3840" userDrawn="1">
          <p15:clr>
            <a:srgbClr val="F26B43"/>
          </p15:clr>
        </p15:guide>
        <p15:guide id="3" pos="551" userDrawn="1">
          <p15:clr>
            <a:srgbClr val="F26B43"/>
          </p15:clr>
        </p15:guide>
        <p15:guide id="4" orient="horz" pos="550" userDrawn="1">
          <p15:clr>
            <a:srgbClr val="F26B43"/>
          </p15:clr>
        </p15:guide>
      </p15:sldGuideLst>
    </p:ext>
  </p:extLst>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bg2"/>
        </a:solidFill>
        <a:effectLst/>
      </p:bgPr>
    </p:bg>
    <p:spTree>
      <p:nvGrpSpPr>
        <p:cNvPr id="1" name=""/>
        <p:cNvGrpSpPr/>
        <p:nvPr/>
      </p:nvGrpSpPr>
      <p:grpSpPr>
        <a:xfrm>
          <a:off x="0" y="0"/>
          <a:ext cx="0" cy="0"/>
          <a:chOff x="0" y="0"/>
          <a:chExt cx="0" cy="0"/>
        </a:xfrm>
      </p:grpSpPr>
      <p:sp>
        <p:nvSpPr>
          <p:cNvPr id="2" name="Platshållare för rubrik 1">
            <a:extLst>
              <a:ext uri="{FF2B5EF4-FFF2-40B4-BE49-F238E27FC236}">
                <a16:creationId xmlns:a16="http://schemas.microsoft.com/office/drawing/2014/main" id="{A727AE57-7001-3811-E8A4-8783AB7A9F32}"/>
              </a:ext>
            </a:extLst>
          </p:cNvPr>
          <p:cNvSpPr>
            <a:spLocks noGrp="1"/>
          </p:cNvSpPr>
          <p:nvPr>
            <p:ph type="title"/>
          </p:nvPr>
        </p:nvSpPr>
        <p:spPr>
          <a:xfrm>
            <a:off x="874713" y="873125"/>
            <a:ext cx="10515600" cy="1325033"/>
          </a:xfrm>
          <a:prstGeom prst="rect">
            <a:avLst/>
          </a:prstGeom>
        </p:spPr>
        <p:txBody>
          <a:bodyPr vert="horz" lIns="0" tIns="0" rIns="0" bIns="0" rtlCol="0" anchor="ctr">
            <a:normAutofit/>
          </a:bodyPr>
          <a:lstStyle/>
          <a:p>
            <a:r>
              <a:rPr lang="sv-SE"/>
              <a:t>Klicka här för att lägga till rubrik</a:t>
            </a:r>
          </a:p>
        </p:txBody>
      </p:sp>
      <p:sp>
        <p:nvSpPr>
          <p:cNvPr id="3" name="Platshållare för text 2">
            <a:extLst>
              <a:ext uri="{FF2B5EF4-FFF2-40B4-BE49-F238E27FC236}">
                <a16:creationId xmlns:a16="http://schemas.microsoft.com/office/drawing/2014/main" id="{AD364997-53F8-A81E-607F-AC9E5916FC83}"/>
              </a:ext>
            </a:extLst>
          </p:cNvPr>
          <p:cNvSpPr>
            <a:spLocks noGrp="1"/>
          </p:cNvSpPr>
          <p:nvPr>
            <p:ph type="body" idx="1"/>
          </p:nvPr>
        </p:nvSpPr>
        <p:spPr>
          <a:xfrm>
            <a:off x="874713" y="2279621"/>
            <a:ext cx="10515600" cy="4121180"/>
          </a:xfrm>
          <a:prstGeom prst="rect">
            <a:avLst/>
          </a:prstGeom>
        </p:spPr>
        <p:txBody>
          <a:bodyPr vert="horz" lIns="91440" tIns="45720" rIns="91440" bIns="45720" rtlCol="0">
            <a:normAutofit/>
          </a:body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Tree>
    <p:extLst>
      <p:ext uri="{BB962C8B-B14F-4D97-AF65-F5344CB8AC3E}">
        <p14:creationId xmlns:p14="http://schemas.microsoft.com/office/powerpoint/2010/main" val="1927536830"/>
      </p:ext>
    </p:extLst>
  </p:cSld>
  <p:clrMap bg1="lt1" tx1="dk1" bg2="lt2" tx2="dk2" accent1="accent1" accent2="accent2" accent3="accent3" accent4="accent4" accent5="accent5" accent6="accent6" hlink="hlink" folHlink="folHlink"/>
  <p:sldLayoutIdLst>
    <p:sldLayoutId id="2147484234" r:id="rId1"/>
    <p:sldLayoutId id="2147484235" r:id="rId2"/>
    <p:sldLayoutId id="2147484236" r:id="rId3"/>
    <p:sldLayoutId id="2147484237" r:id="rId4"/>
    <p:sldLayoutId id="2147484238" r:id="rId5"/>
    <p:sldLayoutId id="2147484239" r:id="rId6"/>
    <p:sldLayoutId id="2147484240" r:id="rId7"/>
    <p:sldLayoutId id="2147484241" r:id="rId8"/>
    <p:sldLayoutId id="2147484242" r:id="rId9"/>
    <p:sldLayoutId id="2147484243" r:id="rId10"/>
    <p:sldLayoutId id="2147484244" r:id="rId11"/>
    <p:sldLayoutId id="2147484245" r:id="rId12"/>
  </p:sldLayoutIdLst>
  <p:txStyles>
    <p:titleStyle>
      <a:lvl1pPr algn="l" defTabSz="1219170" rtl="0" eaLnBrk="1" latinLnBrk="0" hangingPunct="1">
        <a:lnSpc>
          <a:spcPct val="90000"/>
        </a:lnSpc>
        <a:spcBef>
          <a:spcPct val="0"/>
        </a:spcBef>
        <a:buNone/>
        <a:defRPr sz="5867" b="1" kern="1200" baseline="0">
          <a:solidFill>
            <a:schemeClr val="tx1"/>
          </a:solidFill>
          <a:latin typeface="+mj-lt"/>
          <a:ea typeface="+mj-ea"/>
          <a:cs typeface="+mj-cs"/>
        </a:defRPr>
      </a:lvl1pPr>
    </p:titleStyle>
    <p:bodyStyle>
      <a:lvl1pPr marL="304792" indent="-304792" algn="l" defTabSz="1219170" rtl="0" eaLnBrk="1" latinLnBrk="0" hangingPunct="1">
        <a:lnSpc>
          <a:spcPct val="100000"/>
        </a:lnSpc>
        <a:spcBef>
          <a:spcPts val="1333"/>
        </a:spcBef>
        <a:spcAft>
          <a:spcPts val="1200"/>
        </a:spcAft>
        <a:buFont typeface="Arial" panose="020B0604020202020204" pitchFamily="34" charset="0"/>
        <a:buChar char="•"/>
        <a:defRPr sz="3733" kern="1200">
          <a:solidFill>
            <a:schemeClr val="tx1"/>
          </a:solidFill>
          <a:latin typeface="+mn-lt"/>
          <a:ea typeface="+mn-ea"/>
          <a:cs typeface="+mn-cs"/>
        </a:defRPr>
      </a:lvl1pPr>
      <a:lvl2pPr marL="914377" indent="-304792" algn="l" defTabSz="1219170" rtl="0" eaLnBrk="1" latinLnBrk="0" hangingPunct="1">
        <a:lnSpc>
          <a:spcPct val="100000"/>
        </a:lnSpc>
        <a:spcBef>
          <a:spcPts val="667"/>
        </a:spcBef>
        <a:spcAft>
          <a:spcPts val="1200"/>
        </a:spcAft>
        <a:buFont typeface="Arial" panose="020B0604020202020204" pitchFamily="34" charset="0"/>
        <a:buChar char="•"/>
        <a:defRPr sz="3200" kern="1200">
          <a:solidFill>
            <a:schemeClr val="tx1"/>
          </a:solidFill>
          <a:latin typeface="+mn-lt"/>
          <a:ea typeface="+mn-ea"/>
          <a:cs typeface="+mn-cs"/>
        </a:defRPr>
      </a:lvl2pPr>
      <a:lvl3pPr marL="1523962" indent="-304792" algn="l" defTabSz="1219170" rtl="0" eaLnBrk="1" latinLnBrk="0" hangingPunct="1">
        <a:lnSpc>
          <a:spcPct val="100000"/>
        </a:lnSpc>
        <a:spcBef>
          <a:spcPts val="667"/>
        </a:spcBef>
        <a:spcAft>
          <a:spcPts val="1200"/>
        </a:spcAft>
        <a:buFont typeface="Arial" panose="020B0604020202020204" pitchFamily="34" charset="0"/>
        <a:buChar char="•"/>
        <a:defRPr sz="2667" kern="1200">
          <a:solidFill>
            <a:schemeClr val="tx1"/>
          </a:solidFill>
          <a:latin typeface="+mn-lt"/>
          <a:ea typeface="+mn-ea"/>
          <a:cs typeface="+mn-cs"/>
        </a:defRPr>
      </a:lvl3pPr>
      <a:lvl4pPr marL="2133547" indent="-304792" algn="l" defTabSz="1219170" rtl="0" eaLnBrk="1" latinLnBrk="0" hangingPunct="1">
        <a:lnSpc>
          <a:spcPct val="100000"/>
        </a:lnSpc>
        <a:spcBef>
          <a:spcPts val="667"/>
        </a:spcBef>
        <a:spcAft>
          <a:spcPts val="1200"/>
        </a:spcAft>
        <a:buFont typeface="Arial" panose="020B0604020202020204" pitchFamily="34" charset="0"/>
        <a:buChar char="•"/>
        <a:defRPr sz="2400" kern="1200">
          <a:solidFill>
            <a:schemeClr val="tx1"/>
          </a:solidFill>
          <a:latin typeface="+mn-lt"/>
          <a:ea typeface="+mn-ea"/>
          <a:cs typeface="+mn-cs"/>
        </a:defRPr>
      </a:lvl4pPr>
      <a:lvl5pPr marL="2743131" indent="-304792" algn="l" defTabSz="1219170" rtl="0" eaLnBrk="1" latinLnBrk="0" hangingPunct="1">
        <a:lnSpc>
          <a:spcPct val="100000"/>
        </a:lnSpc>
        <a:spcBef>
          <a:spcPts val="667"/>
        </a:spcBef>
        <a:spcAft>
          <a:spcPts val="1200"/>
        </a:spcAft>
        <a:buFont typeface="Arial" panose="020B0604020202020204" pitchFamily="34" charset="0"/>
        <a:buChar char="•"/>
        <a:defRPr sz="2400" kern="1200">
          <a:solidFill>
            <a:schemeClr val="tx1"/>
          </a:solidFill>
          <a:latin typeface="+mn-lt"/>
          <a:ea typeface="+mn-ea"/>
          <a:cs typeface="+mn-cs"/>
        </a:defRPr>
      </a:lvl5pPr>
      <a:lvl6pPr marL="3352716"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6pPr>
      <a:lvl7pPr marL="3962301"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7pPr>
      <a:lvl8pPr marL="4571886"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8pPr>
      <a:lvl9pPr marL="5181470"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9pPr>
    </p:bodyStyle>
    <p:otherStyle>
      <a:defPPr>
        <a:defRPr lang="sv-SE"/>
      </a:defPPr>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userDrawn="1">
          <p15:clr>
            <a:srgbClr val="F26B43"/>
          </p15:clr>
        </p15:guide>
        <p15:guide id="2" pos="3840" userDrawn="1">
          <p15:clr>
            <a:srgbClr val="F26B43"/>
          </p15:clr>
        </p15:guide>
        <p15:guide id="3" pos="551" userDrawn="1">
          <p15:clr>
            <a:srgbClr val="F26B43"/>
          </p15:clr>
        </p15:guide>
        <p15:guide id="4" orient="horz" pos="550" userDrawn="1">
          <p15:clr>
            <a:srgbClr val="F26B43"/>
          </p15:clr>
        </p15:guide>
      </p15:sldGuideLst>
    </p:ext>
  </p:extLst>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solidFill>
          <a:schemeClr val="bg2"/>
        </a:solidFill>
        <a:effectLst/>
      </p:bgPr>
    </p:bg>
    <p:spTree>
      <p:nvGrpSpPr>
        <p:cNvPr id="1" name=""/>
        <p:cNvGrpSpPr/>
        <p:nvPr/>
      </p:nvGrpSpPr>
      <p:grpSpPr>
        <a:xfrm>
          <a:off x="0" y="0"/>
          <a:ext cx="0" cy="0"/>
          <a:chOff x="0" y="0"/>
          <a:chExt cx="0" cy="0"/>
        </a:xfrm>
      </p:grpSpPr>
      <p:sp>
        <p:nvSpPr>
          <p:cNvPr id="2" name="Platshållare för rubrik 1">
            <a:extLst>
              <a:ext uri="{FF2B5EF4-FFF2-40B4-BE49-F238E27FC236}">
                <a16:creationId xmlns:a16="http://schemas.microsoft.com/office/drawing/2014/main" id="{A727AE57-7001-3811-E8A4-8783AB7A9F32}"/>
              </a:ext>
            </a:extLst>
          </p:cNvPr>
          <p:cNvSpPr>
            <a:spLocks noGrp="1"/>
          </p:cNvSpPr>
          <p:nvPr>
            <p:ph type="title"/>
          </p:nvPr>
        </p:nvSpPr>
        <p:spPr>
          <a:xfrm>
            <a:off x="874713" y="873125"/>
            <a:ext cx="10515600" cy="1325033"/>
          </a:xfrm>
          <a:prstGeom prst="rect">
            <a:avLst/>
          </a:prstGeom>
        </p:spPr>
        <p:txBody>
          <a:bodyPr vert="horz" lIns="0" tIns="0" rIns="0" bIns="0" rtlCol="0" anchor="ctr">
            <a:normAutofit/>
          </a:bodyPr>
          <a:lstStyle/>
          <a:p>
            <a:r>
              <a:rPr lang="sv-SE"/>
              <a:t>Klicka här för att lägga till rubrik</a:t>
            </a:r>
          </a:p>
        </p:txBody>
      </p:sp>
      <p:sp>
        <p:nvSpPr>
          <p:cNvPr id="3" name="Platshållare för text 2">
            <a:extLst>
              <a:ext uri="{FF2B5EF4-FFF2-40B4-BE49-F238E27FC236}">
                <a16:creationId xmlns:a16="http://schemas.microsoft.com/office/drawing/2014/main" id="{AD364997-53F8-A81E-607F-AC9E5916FC83}"/>
              </a:ext>
            </a:extLst>
          </p:cNvPr>
          <p:cNvSpPr>
            <a:spLocks noGrp="1"/>
          </p:cNvSpPr>
          <p:nvPr>
            <p:ph type="body" idx="1"/>
          </p:nvPr>
        </p:nvSpPr>
        <p:spPr>
          <a:xfrm>
            <a:off x="874713" y="2279621"/>
            <a:ext cx="10515600" cy="4121180"/>
          </a:xfrm>
          <a:prstGeom prst="rect">
            <a:avLst/>
          </a:prstGeom>
        </p:spPr>
        <p:txBody>
          <a:bodyPr vert="horz" lIns="91440" tIns="45720" rIns="91440" bIns="45720" rtlCol="0">
            <a:normAutofit/>
          </a:body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Tree>
    <p:extLst>
      <p:ext uri="{BB962C8B-B14F-4D97-AF65-F5344CB8AC3E}">
        <p14:creationId xmlns:p14="http://schemas.microsoft.com/office/powerpoint/2010/main" val="1012709071"/>
      </p:ext>
    </p:extLst>
  </p:cSld>
  <p:clrMap bg1="lt1" tx1="dk1" bg2="lt2" tx2="dk2" accent1="accent1" accent2="accent2" accent3="accent3" accent4="accent4" accent5="accent5" accent6="accent6" hlink="hlink" folHlink="folHlink"/>
  <p:sldLayoutIdLst>
    <p:sldLayoutId id="2147484249" r:id="rId1"/>
    <p:sldLayoutId id="2147484250" r:id="rId2"/>
    <p:sldLayoutId id="2147484251" r:id="rId3"/>
    <p:sldLayoutId id="2147484252" r:id="rId4"/>
    <p:sldLayoutId id="2147484253" r:id="rId5"/>
    <p:sldLayoutId id="2147484254" r:id="rId6"/>
    <p:sldLayoutId id="2147484255" r:id="rId7"/>
    <p:sldLayoutId id="2147484256" r:id="rId8"/>
    <p:sldLayoutId id="2147484257" r:id="rId9"/>
    <p:sldLayoutId id="2147484258" r:id="rId10"/>
    <p:sldLayoutId id="2147484259" r:id="rId11"/>
    <p:sldLayoutId id="2147484260" r:id="rId12"/>
  </p:sldLayoutIdLst>
  <p:txStyles>
    <p:titleStyle>
      <a:lvl1pPr algn="l" defTabSz="1219170" rtl="0" eaLnBrk="1" latinLnBrk="0" hangingPunct="1">
        <a:lnSpc>
          <a:spcPct val="90000"/>
        </a:lnSpc>
        <a:spcBef>
          <a:spcPct val="0"/>
        </a:spcBef>
        <a:buNone/>
        <a:defRPr sz="5867" b="1" kern="1200" baseline="0">
          <a:solidFill>
            <a:schemeClr val="tx1"/>
          </a:solidFill>
          <a:latin typeface="+mj-lt"/>
          <a:ea typeface="+mj-ea"/>
          <a:cs typeface="+mj-cs"/>
        </a:defRPr>
      </a:lvl1pPr>
    </p:titleStyle>
    <p:bodyStyle>
      <a:lvl1pPr marL="304792" indent="-304792" algn="l" defTabSz="1219170" rtl="0" eaLnBrk="1" latinLnBrk="0" hangingPunct="1">
        <a:lnSpc>
          <a:spcPct val="100000"/>
        </a:lnSpc>
        <a:spcBef>
          <a:spcPts val="1333"/>
        </a:spcBef>
        <a:spcAft>
          <a:spcPts val="1200"/>
        </a:spcAft>
        <a:buFont typeface="Arial" panose="020B0604020202020204" pitchFamily="34" charset="0"/>
        <a:buChar char="•"/>
        <a:defRPr sz="3733" kern="1200">
          <a:solidFill>
            <a:schemeClr val="tx1"/>
          </a:solidFill>
          <a:latin typeface="+mn-lt"/>
          <a:ea typeface="+mn-ea"/>
          <a:cs typeface="+mn-cs"/>
        </a:defRPr>
      </a:lvl1pPr>
      <a:lvl2pPr marL="914377" indent="-304792" algn="l" defTabSz="1219170" rtl="0" eaLnBrk="1" latinLnBrk="0" hangingPunct="1">
        <a:lnSpc>
          <a:spcPct val="100000"/>
        </a:lnSpc>
        <a:spcBef>
          <a:spcPts val="667"/>
        </a:spcBef>
        <a:spcAft>
          <a:spcPts val="1200"/>
        </a:spcAft>
        <a:buFont typeface="Arial" panose="020B0604020202020204" pitchFamily="34" charset="0"/>
        <a:buChar char="•"/>
        <a:defRPr sz="3200" kern="1200">
          <a:solidFill>
            <a:schemeClr val="tx1"/>
          </a:solidFill>
          <a:latin typeface="+mn-lt"/>
          <a:ea typeface="+mn-ea"/>
          <a:cs typeface="+mn-cs"/>
        </a:defRPr>
      </a:lvl2pPr>
      <a:lvl3pPr marL="1523962" indent="-304792" algn="l" defTabSz="1219170" rtl="0" eaLnBrk="1" latinLnBrk="0" hangingPunct="1">
        <a:lnSpc>
          <a:spcPct val="100000"/>
        </a:lnSpc>
        <a:spcBef>
          <a:spcPts val="667"/>
        </a:spcBef>
        <a:spcAft>
          <a:spcPts val="1200"/>
        </a:spcAft>
        <a:buFont typeface="Arial" panose="020B0604020202020204" pitchFamily="34" charset="0"/>
        <a:buChar char="•"/>
        <a:defRPr sz="2667" kern="1200">
          <a:solidFill>
            <a:schemeClr val="tx1"/>
          </a:solidFill>
          <a:latin typeface="+mn-lt"/>
          <a:ea typeface="+mn-ea"/>
          <a:cs typeface="+mn-cs"/>
        </a:defRPr>
      </a:lvl3pPr>
      <a:lvl4pPr marL="2133547" indent="-304792" algn="l" defTabSz="1219170" rtl="0" eaLnBrk="1" latinLnBrk="0" hangingPunct="1">
        <a:lnSpc>
          <a:spcPct val="100000"/>
        </a:lnSpc>
        <a:spcBef>
          <a:spcPts val="667"/>
        </a:spcBef>
        <a:spcAft>
          <a:spcPts val="1200"/>
        </a:spcAft>
        <a:buFont typeface="Arial" panose="020B0604020202020204" pitchFamily="34" charset="0"/>
        <a:buChar char="•"/>
        <a:defRPr sz="2400" kern="1200">
          <a:solidFill>
            <a:schemeClr val="tx1"/>
          </a:solidFill>
          <a:latin typeface="+mn-lt"/>
          <a:ea typeface="+mn-ea"/>
          <a:cs typeface="+mn-cs"/>
        </a:defRPr>
      </a:lvl4pPr>
      <a:lvl5pPr marL="2743131" indent="-304792" algn="l" defTabSz="1219170" rtl="0" eaLnBrk="1" latinLnBrk="0" hangingPunct="1">
        <a:lnSpc>
          <a:spcPct val="100000"/>
        </a:lnSpc>
        <a:spcBef>
          <a:spcPts val="667"/>
        </a:spcBef>
        <a:spcAft>
          <a:spcPts val="1200"/>
        </a:spcAft>
        <a:buFont typeface="Arial" panose="020B0604020202020204" pitchFamily="34" charset="0"/>
        <a:buChar char="•"/>
        <a:defRPr sz="2400" kern="1200">
          <a:solidFill>
            <a:schemeClr val="tx1"/>
          </a:solidFill>
          <a:latin typeface="+mn-lt"/>
          <a:ea typeface="+mn-ea"/>
          <a:cs typeface="+mn-cs"/>
        </a:defRPr>
      </a:lvl5pPr>
      <a:lvl6pPr marL="3352716"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6pPr>
      <a:lvl7pPr marL="3962301"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7pPr>
      <a:lvl8pPr marL="4571886"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8pPr>
      <a:lvl9pPr marL="5181470"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9pPr>
    </p:bodyStyle>
    <p:otherStyle>
      <a:defPPr>
        <a:defRPr lang="sv-SE"/>
      </a:defPPr>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userDrawn="1">
          <p15:clr>
            <a:srgbClr val="F26B43"/>
          </p15:clr>
        </p15:guide>
        <p15:guide id="2" pos="3840" userDrawn="1">
          <p15:clr>
            <a:srgbClr val="F26B43"/>
          </p15:clr>
        </p15:guide>
        <p15:guide id="3" pos="551" userDrawn="1">
          <p15:clr>
            <a:srgbClr val="F26B43"/>
          </p15:clr>
        </p15:guide>
        <p15:guide id="4" orient="horz" pos="550" userDrawn="1">
          <p15:clr>
            <a:srgbClr val="F26B43"/>
          </p15:clr>
        </p15:guide>
      </p15:sldGuideLst>
    </p:ext>
  </p:extLst>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Pr>
        <a:solidFill>
          <a:schemeClr val="bg2"/>
        </a:solidFill>
        <a:effectLst/>
      </p:bgPr>
    </p:bg>
    <p:spTree>
      <p:nvGrpSpPr>
        <p:cNvPr id="1" name=""/>
        <p:cNvGrpSpPr/>
        <p:nvPr/>
      </p:nvGrpSpPr>
      <p:grpSpPr>
        <a:xfrm>
          <a:off x="0" y="0"/>
          <a:ext cx="0" cy="0"/>
          <a:chOff x="0" y="0"/>
          <a:chExt cx="0" cy="0"/>
        </a:xfrm>
      </p:grpSpPr>
      <p:sp>
        <p:nvSpPr>
          <p:cNvPr id="2" name="Platshållare för rubrik 1">
            <a:extLst>
              <a:ext uri="{FF2B5EF4-FFF2-40B4-BE49-F238E27FC236}">
                <a16:creationId xmlns:a16="http://schemas.microsoft.com/office/drawing/2014/main" id="{A727AE57-7001-3811-E8A4-8783AB7A9F32}"/>
              </a:ext>
            </a:extLst>
          </p:cNvPr>
          <p:cNvSpPr>
            <a:spLocks noGrp="1"/>
          </p:cNvSpPr>
          <p:nvPr>
            <p:ph type="title"/>
          </p:nvPr>
        </p:nvSpPr>
        <p:spPr>
          <a:xfrm>
            <a:off x="874713" y="873125"/>
            <a:ext cx="10515600" cy="1325033"/>
          </a:xfrm>
          <a:prstGeom prst="rect">
            <a:avLst/>
          </a:prstGeom>
        </p:spPr>
        <p:txBody>
          <a:bodyPr vert="horz" lIns="0" tIns="0" rIns="0" bIns="0" rtlCol="0" anchor="ctr">
            <a:normAutofit/>
          </a:bodyPr>
          <a:lstStyle/>
          <a:p>
            <a:r>
              <a:rPr lang="sv-SE"/>
              <a:t>Klicka här för att lägga till rubrik</a:t>
            </a:r>
          </a:p>
        </p:txBody>
      </p:sp>
      <p:sp>
        <p:nvSpPr>
          <p:cNvPr id="3" name="Platshållare för text 2">
            <a:extLst>
              <a:ext uri="{FF2B5EF4-FFF2-40B4-BE49-F238E27FC236}">
                <a16:creationId xmlns:a16="http://schemas.microsoft.com/office/drawing/2014/main" id="{AD364997-53F8-A81E-607F-AC9E5916FC83}"/>
              </a:ext>
            </a:extLst>
          </p:cNvPr>
          <p:cNvSpPr>
            <a:spLocks noGrp="1"/>
          </p:cNvSpPr>
          <p:nvPr>
            <p:ph type="body" idx="1"/>
          </p:nvPr>
        </p:nvSpPr>
        <p:spPr>
          <a:xfrm>
            <a:off x="874713" y="2279621"/>
            <a:ext cx="10515600" cy="4121180"/>
          </a:xfrm>
          <a:prstGeom prst="rect">
            <a:avLst/>
          </a:prstGeom>
        </p:spPr>
        <p:txBody>
          <a:bodyPr vert="horz" lIns="91440" tIns="45720" rIns="91440" bIns="45720" rtlCol="0">
            <a:normAutofit/>
          </a:body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Tree>
    <p:extLst>
      <p:ext uri="{BB962C8B-B14F-4D97-AF65-F5344CB8AC3E}">
        <p14:creationId xmlns:p14="http://schemas.microsoft.com/office/powerpoint/2010/main" val="303076574"/>
      </p:ext>
    </p:extLst>
  </p:cSld>
  <p:clrMap bg1="lt1" tx1="dk1" bg2="lt2" tx2="dk2" accent1="accent1" accent2="accent2" accent3="accent3" accent4="accent4" accent5="accent5" accent6="accent6" hlink="hlink" folHlink="folHlink"/>
  <p:sldLayoutIdLst>
    <p:sldLayoutId id="2147484262" r:id="rId1"/>
    <p:sldLayoutId id="2147484263" r:id="rId2"/>
    <p:sldLayoutId id="2147484264" r:id="rId3"/>
    <p:sldLayoutId id="2147484265" r:id="rId4"/>
    <p:sldLayoutId id="2147484266" r:id="rId5"/>
    <p:sldLayoutId id="2147484267" r:id="rId6"/>
    <p:sldLayoutId id="2147484268" r:id="rId7"/>
    <p:sldLayoutId id="2147484269" r:id="rId8"/>
    <p:sldLayoutId id="2147484270" r:id="rId9"/>
    <p:sldLayoutId id="2147484271" r:id="rId10"/>
    <p:sldLayoutId id="2147484272" r:id="rId11"/>
    <p:sldLayoutId id="2147484273" r:id="rId12"/>
  </p:sldLayoutIdLst>
  <p:txStyles>
    <p:titleStyle>
      <a:lvl1pPr algn="l" defTabSz="1219170" rtl="0" eaLnBrk="1" latinLnBrk="0" hangingPunct="1">
        <a:lnSpc>
          <a:spcPct val="90000"/>
        </a:lnSpc>
        <a:spcBef>
          <a:spcPct val="0"/>
        </a:spcBef>
        <a:buNone/>
        <a:defRPr sz="5867" b="1" kern="1200" baseline="0">
          <a:solidFill>
            <a:schemeClr val="tx1"/>
          </a:solidFill>
          <a:latin typeface="+mj-lt"/>
          <a:ea typeface="+mj-ea"/>
          <a:cs typeface="+mj-cs"/>
        </a:defRPr>
      </a:lvl1pPr>
    </p:titleStyle>
    <p:bodyStyle>
      <a:lvl1pPr marL="304792" indent="-304792" algn="l" defTabSz="1219170" rtl="0" eaLnBrk="1" latinLnBrk="0" hangingPunct="1">
        <a:lnSpc>
          <a:spcPct val="100000"/>
        </a:lnSpc>
        <a:spcBef>
          <a:spcPts val="1333"/>
        </a:spcBef>
        <a:spcAft>
          <a:spcPts val="1200"/>
        </a:spcAft>
        <a:buFont typeface="Arial" panose="020B0604020202020204" pitchFamily="34" charset="0"/>
        <a:buChar char="•"/>
        <a:defRPr sz="3733" kern="1200">
          <a:solidFill>
            <a:schemeClr val="tx1"/>
          </a:solidFill>
          <a:latin typeface="+mn-lt"/>
          <a:ea typeface="+mn-ea"/>
          <a:cs typeface="+mn-cs"/>
        </a:defRPr>
      </a:lvl1pPr>
      <a:lvl2pPr marL="914377" indent="-304792" algn="l" defTabSz="1219170" rtl="0" eaLnBrk="1" latinLnBrk="0" hangingPunct="1">
        <a:lnSpc>
          <a:spcPct val="100000"/>
        </a:lnSpc>
        <a:spcBef>
          <a:spcPts val="667"/>
        </a:spcBef>
        <a:spcAft>
          <a:spcPts val="1200"/>
        </a:spcAft>
        <a:buFont typeface="Arial" panose="020B0604020202020204" pitchFamily="34" charset="0"/>
        <a:buChar char="•"/>
        <a:defRPr sz="3200" kern="1200">
          <a:solidFill>
            <a:schemeClr val="tx1"/>
          </a:solidFill>
          <a:latin typeface="+mn-lt"/>
          <a:ea typeface="+mn-ea"/>
          <a:cs typeface="+mn-cs"/>
        </a:defRPr>
      </a:lvl2pPr>
      <a:lvl3pPr marL="1523962" indent="-304792" algn="l" defTabSz="1219170" rtl="0" eaLnBrk="1" latinLnBrk="0" hangingPunct="1">
        <a:lnSpc>
          <a:spcPct val="100000"/>
        </a:lnSpc>
        <a:spcBef>
          <a:spcPts val="667"/>
        </a:spcBef>
        <a:spcAft>
          <a:spcPts val="1200"/>
        </a:spcAft>
        <a:buFont typeface="Arial" panose="020B0604020202020204" pitchFamily="34" charset="0"/>
        <a:buChar char="•"/>
        <a:defRPr sz="2667" kern="1200">
          <a:solidFill>
            <a:schemeClr val="tx1"/>
          </a:solidFill>
          <a:latin typeface="+mn-lt"/>
          <a:ea typeface="+mn-ea"/>
          <a:cs typeface="+mn-cs"/>
        </a:defRPr>
      </a:lvl3pPr>
      <a:lvl4pPr marL="2133547" indent="-304792" algn="l" defTabSz="1219170" rtl="0" eaLnBrk="1" latinLnBrk="0" hangingPunct="1">
        <a:lnSpc>
          <a:spcPct val="100000"/>
        </a:lnSpc>
        <a:spcBef>
          <a:spcPts val="667"/>
        </a:spcBef>
        <a:spcAft>
          <a:spcPts val="1200"/>
        </a:spcAft>
        <a:buFont typeface="Arial" panose="020B0604020202020204" pitchFamily="34" charset="0"/>
        <a:buChar char="•"/>
        <a:defRPr sz="2400" kern="1200">
          <a:solidFill>
            <a:schemeClr val="tx1"/>
          </a:solidFill>
          <a:latin typeface="+mn-lt"/>
          <a:ea typeface="+mn-ea"/>
          <a:cs typeface="+mn-cs"/>
        </a:defRPr>
      </a:lvl4pPr>
      <a:lvl5pPr marL="2743131" indent="-304792" algn="l" defTabSz="1219170" rtl="0" eaLnBrk="1" latinLnBrk="0" hangingPunct="1">
        <a:lnSpc>
          <a:spcPct val="100000"/>
        </a:lnSpc>
        <a:spcBef>
          <a:spcPts val="667"/>
        </a:spcBef>
        <a:spcAft>
          <a:spcPts val="1200"/>
        </a:spcAft>
        <a:buFont typeface="Arial" panose="020B0604020202020204" pitchFamily="34" charset="0"/>
        <a:buChar char="•"/>
        <a:defRPr sz="2400" kern="1200">
          <a:solidFill>
            <a:schemeClr val="tx1"/>
          </a:solidFill>
          <a:latin typeface="+mn-lt"/>
          <a:ea typeface="+mn-ea"/>
          <a:cs typeface="+mn-cs"/>
        </a:defRPr>
      </a:lvl5pPr>
      <a:lvl6pPr marL="3352716"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6pPr>
      <a:lvl7pPr marL="3962301"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7pPr>
      <a:lvl8pPr marL="4571886"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8pPr>
      <a:lvl9pPr marL="5181470"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9pPr>
    </p:bodyStyle>
    <p:otherStyle>
      <a:defPPr>
        <a:defRPr lang="sv-SE"/>
      </a:defPPr>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userDrawn="1">
          <p15:clr>
            <a:srgbClr val="F26B43"/>
          </p15:clr>
        </p15:guide>
        <p15:guide id="2" pos="3840" userDrawn="1">
          <p15:clr>
            <a:srgbClr val="F26B43"/>
          </p15:clr>
        </p15:guide>
        <p15:guide id="3" pos="551" userDrawn="1">
          <p15:clr>
            <a:srgbClr val="F26B43"/>
          </p15:clr>
        </p15:guide>
        <p15:guide id="4" orient="horz" pos="550" userDrawn="1">
          <p15:clr>
            <a:srgbClr val="F26B43"/>
          </p15:clr>
        </p15:guide>
      </p15:sldGuideLst>
    </p:ext>
  </p:extLst>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Pr>
        <a:solidFill>
          <a:schemeClr val="bg2"/>
        </a:solidFill>
        <a:effectLst/>
      </p:bgPr>
    </p:bg>
    <p:spTree>
      <p:nvGrpSpPr>
        <p:cNvPr id="1" name=""/>
        <p:cNvGrpSpPr/>
        <p:nvPr/>
      </p:nvGrpSpPr>
      <p:grpSpPr>
        <a:xfrm>
          <a:off x="0" y="0"/>
          <a:ext cx="0" cy="0"/>
          <a:chOff x="0" y="0"/>
          <a:chExt cx="0" cy="0"/>
        </a:xfrm>
      </p:grpSpPr>
      <p:sp>
        <p:nvSpPr>
          <p:cNvPr id="2" name="Platshållare för rubrik 1">
            <a:extLst>
              <a:ext uri="{FF2B5EF4-FFF2-40B4-BE49-F238E27FC236}">
                <a16:creationId xmlns:a16="http://schemas.microsoft.com/office/drawing/2014/main" id="{A727AE57-7001-3811-E8A4-8783AB7A9F32}"/>
              </a:ext>
            </a:extLst>
          </p:cNvPr>
          <p:cNvSpPr>
            <a:spLocks noGrp="1"/>
          </p:cNvSpPr>
          <p:nvPr>
            <p:ph type="title"/>
          </p:nvPr>
        </p:nvSpPr>
        <p:spPr>
          <a:xfrm>
            <a:off x="874713" y="873125"/>
            <a:ext cx="10515600" cy="1325033"/>
          </a:xfrm>
          <a:prstGeom prst="rect">
            <a:avLst/>
          </a:prstGeom>
        </p:spPr>
        <p:txBody>
          <a:bodyPr vert="horz" lIns="0" tIns="0" rIns="0" bIns="0" rtlCol="0" anchor="ctr">
            <a:normAutofit/>
          </a:bodyPr>
          <a:lstStyle/>
          <a:p>
            <a:r>
              <a:rPr lang="sv-SE"/>
              <a:t>Klicka här för att lägga till rubrik</a:t>
            </a:r>
          </a:p>
        </p:txBody>
      </p:sp>
      <p:sp>
        <p:nvSpPr>
          <p:cNvPr id="3" name="Platshållare för text 2">
            <a:extLst>
              <a:ext uri="{FF2B5EF4-FFF2-40B4-BE49-F238E27FC236}">
                <a16:creationId xmlns:a16="http://schemas.microsoft.com/office/drawing/2014/main" id="{AD364997-53F8-A81E-607F-AC9E5916FC83}"/>
              </a:ext>
            </a:extLst>
          </p:cNvPr>
          <p:cNvSpPr>
            <a:spLocks noGrp="1"/>
          </p:cNvSpPr>
          <p:nvPr>
            <p:ph type="body" idx="1"/>
          </p:nvPr>
        </p:nvSpPr>
        <p:spPr>
          <a:xfrm>
            <a:off x="874713" y="2279621"/>
            <a:ext cx="10515600" cy="4121180"/>
          </a:xfrm>
          <a:prstGeom prst="rect">
            <a:avLst/>
          </a:prstGeom>
        </p:spPr>
        <p:txBody>
          <a:bodyPr vert="horz" lIns="91440" tIns="45720" rIns="91440" bIns="45720" rtlCol="0">
            <a:normAutofit/>
          </a:body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Tree>
    <p:extLst>
      <p:ext uri="{BB962C8B-B14F-4D97-AF65-F5344CB8AC3E}">
        <p14:creationId xmlns:p14="http://schemas.microsoft.com/office/powerpoint/2010/main" val="1540267955"/>
      </p:ext>
    </p:extLst>
  </p:cSld>
  <p:clrMap bg1="lt1" tx1="dk1" bg2="lt2" tx2="dk2" accent1="accent1" accent2="accent2" accent3="accent3" accent4="accent4" accent5="accent5" accent6="accent6" hlink="hlink" folHlink="folHlink"/>
  <p:sldLayoutIdLst>
    <p:sldLayoutId id="2147484275" r:id="rId1"/>
    <p:sldLayoutId id="2147484276" r:id="rId2"/>
    <p:sldLayoutId id="2147484277" r:id="rId3"/>
    <p:sldLayoutId id="2147484278" r:id="rId4"/>
    <p:sldLayoutId id="2147484279" r:id="rId5"/>
    <p:sldLayoutId id="2147484280" r:id="rId6"/>
    <p:sldLayoutId id="2147484281" r:id="rId7"/>
    <p:sldLayoutId id="2147484282" r:id="rId8"/>
    <p:sldLayoutId id="2147484283" r:id="rId9"/>
    <p:sldLayoutId id="2147484284" r:id="rId10"/>
    <p:sldLayoutId id="2147484285" r:id="rId11"/>
    <p:sldLayoutId id="2147484286" r:id="rId12"/>
  </p:sldLayoutIdLst>
  <p:txStyles>
    <p:titleStyle>
      <a:lvl1pPr algn="l" defTabSz="1219170" rtl="0" eaLnBrk="1" latinLnBrk="0" hangingPunct="1">
        <a:lnSpc>
          <a:spcPct val="90000"/>
        </a:lnSpc>
        <a:spcBef>
          <a:spcPct val="0"/>
        </a:spcBef>
        <a:buNone/>
        <a:defRPr sz="5867" b="1" kern="1200" baseline="0">
          <a:solidFill>
            <a:schemeClr val="tx1"/>
          </a:solidFill>
          <a:latin typeface="+mj-lt"/>
          <a:ea typeface="+mj-ea"/>
          <a:cs typeface="+mj-cs"/>
        </a:defRPr>
      </a:lvl1pPr>
    </p:titleStyle>
    <p:bodyStyle>
      <a:lvl1pPr marL="304792" indent="-304792" algn="l" defTabSz="1219170" rtl="0" eaLnBrk="1" latinLnBrk="0" hangingPunct="1">
        <a:lnSpc>
          <a:spcPct val="100000"/>
        </a:lnSpc>
        <a:spcBef>
          <a:spcPts val="1333"/>
        </a:spcBef>
        <a:spcAft>
          <a:spcPts val="1200"/>
        </a:spcAft>
        <a:buFont typeface="Arial" panose="020B0604020202020204" pitchFamily="34" charset="0"/>
        <a:buChar char="•"/>
        <a:defRPr sz="3733" kern="1200">
          <a:solidFill>
            <a:schemeClr val="tx1"/>
          </a:solidFill>
          <a:latin typeface="+mn-lt"/>
          <a:ea typeface="+mn-ea"/>
          <a:cs typeface="+mn-cs"/>
        </a:defRPr>
      </a:lvl1pPr>
      <a:lvl2pPr marL="914377" indent="-304792" algn="l" defTabSz="1219170" rtl="0" eaLnBrk="1" latinLnBrk="0" hangingPunct="1">
        <a:lnSpc>
          <a:spcPct val="100000"/>
        </a:lnSpc>
        <a:spcBef>
          <a:spcPts val="667"/>
        </a:spcBef>
        <a:spcAft>
          <a:spcPts val="1200"/>
        </a:spcAft>
        <a:buFont typeface="Arial" panose="020B0604020202020204" pitchFamily="34" charset="0"/>
        <a:buChar char="•"/>
        <a:defRPr sz="3200" kern="1200">
          <a:solidFill>
            <a:schemeClr val="tx1"/>
          </a:solidFill>
          <a:latin typeface="+mn-lt"/>
          <a:ea typeface="+mn-ea"/>
          <a:cs typeface="+mn-cs"/>
        </a:defRPr>
      </a:lvl2pPr>
      <a:lvl3pPr marL="1523962" indent="-304792" algn="l" defTabSz="1219170" rtl="0" eaLnBrk="1" latinLnBrk="0" hangingPunct="1">
        <a:lnSpc>
          <a:spcPct val="100000"/>
        </a:lnSpc>
        <a:spcBef>
          <a:spcPts val="667"/>
        </a:spcBef>
        <a:spcAft>
          <a:spcPts val="1200"/>
        </a:spcAft>
        <a:buFont typeface="Arial" panose="020B0604020202020204" pitchFamily="34" charset="0"/>
        <a:buChar char="•"/>
        <a:defRPr sz="2667" kern="1200">
          <a:solidFill>
            <a:schemeClr val="tx1"/>
          </a:solidFill>
          <a:latin typeface="+mn-lt"/>
          <a:ea typeface="+mn-ea"/>
          <a:cs typeface="+mn-cs"/>
        </a:defRPr>
      </a:lvl3pPr>
      <a:lvl4pPr marL="2133547" indent="-304792" algn="l" defTabSz="1219170" rtl="0" eaLnBrk="1" latinLnBrk="0" hangingPunct="1">
        <a:lnSpc>
          <a:spcPct val="100000"/>
        </a:lnSpc>
        <a:spcBef>
          <a:spcPts val="667"/>
        </a:spcBef>
        <a:spcAft>
          <a:spcPts val="1200"/>
        </a:spcAft>
        <a:buFont typeface="Arial" panose="020B0604020202020204" pitchFamily="34" charset="0"/>
        <a:buChar char="•"/>
        <a:defRPr sz="2400" kern="1200">
          <a:solidFill>
            <a:schemeClr val="tx1"/>
          </a:solidFill>
          <a:latin typeface="+mn-lt"/>
          <a:ea typeface="+mn-ea"/>
          <a:cs typeface="+mn-cs"/>
        </a:defRPr>
      </a:lvl4pPr>
      <a:lvl5pPr marL="2743131" indent="-304792" algn="l" defTabSz="1219170" rtl="0" eaLnBrk="1" latinLnBrk="0" hangingPunct="1">
        <a:lnSpc>
          <a:spcPct val="100000"/>
        </a:lnSpc>
        <a:spcBef>
          <a:spcPts val="667"/>
        </a:spcBef>
        <a:spcAft>
          <a:spcPts val="1200"/>
        </a:spcAft>
        <a:buFont typeface="Arial" panose="020B0604020202020204" pitchFamily="34" charset="0"/>
        <a:buChar char="•"/>
        <a:defRPr sz="2400" kern="1200">
          <a:solidFill>
            <a:schemeClr val="tx1"/>
          </a:solidFill>
          <a:latin typeface="+mn-lt"/>
          <a:ea typeface="+mn-ea"/>
          <a:cs typeface="+mn-cs"/>
        </a:defRPr>
      </a:lvl5pPr>
      <a:lvl6pPr marL="3352716"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6pPr>
      <a:lvl7pPr marL="3962301"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7pPr>
      <a:lvl8pPr marL="4571886"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8pPr>
      <a:lvl9pPr marL="5181470"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9pPr>
    </p:bodyStyle>
    <p:otherStyle>
      <a:defPPr>
        <a:defRPr lang="sv-SE"/>
      </a:defPPr>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userDrawn="1">
          <p15:clr>
            <a:srgbClr val="F26B43"/>
          </p15:clr>
        </p15:guide>
        <p15:guide id="2" pos="3840" userDrawn="1">
          <p15:clr>
            <a:srgbClr val="F26B43"/>
          </p15:clr>
        </p15:guide>
        <p15:guide id="3" pos="551" userDrawn="1">
          <p15:clr>
            <a:srgbClr val="F26B43"/>
          </p15:clr>
        </p15:guide>
        <p15:guide id="4" orient="horz" pos="550" userDrawn="1">
          <p15:clr>
            <a:srgbClr val="F26B43"/>
          </p15:clr>
        </p15:guide>
      </p15:sldGuideLst>
    </p:ext>
  </p:extLst>
</p:sldMaster>
</file>

<file path=ppt/slideMasters/slideMaster6.xml><?xml version="1.0" encoding="utf-8"?>
<p:sldMaster xmlns:a="http://schemas.openxmlformats.org/drawingml/2006/main" xmlns:r="http://schemas.openxmlformats.org/officeDocument/2006/relationships" xmlns:p="http://schemas.openxmlformats.org/presentationml/2006/main" preserve="1">
  <p:cSld>
    <p:bg>
      <p:bgPr>
        <a:solidFill>
          <a:schemeClr val="bg2"/>
        </a:solidFill>
        <a:effectLst/>
      </p:bgPr>
    </p:bg>
    <p:spTree>
      <p:nvGrpSpPr>
        <p:cNvPr id="1" name=""/>
        <p:cNvGrpSpPr/>
        <p:nvPr/>
      </p:nvGrpSpPr>
      <p:grpSpPr>
        <a:xfrm>
          <a:off x="0" y="0"/>
          <a:ext cx="0" cy="0"/>
          <a:chOff x="0" y="0"/>
          <a:chExt cx="0" cy="0"/>
        </a:xfrm>
      </p:grpSpPr>
      <p:sp>
        <p:nvSpPr>
          <p:cNvPr id="2" name="Platshållare för rubrik 1">
            <a:extLst>
              <a:ext uri="{FF2B5EF4-FFF2-40B4-BE49-F238E27FC236}">
                <a16:creationId xmlns:a16="http://schemas.microsoft.com/office/drawing/2014/main" id="{A727AE57-7001-3811-E8A4-8783AB7A9F32}"/>
              </a:ext>
            </a:extLst>
          </p:cNvPr>
          <p:cNvSpPr>
            <a:spLocks noGrp="1"/>
          </p:cNvSpPr>
          <p:nvPr>
            <p:ph type="title"/>
          </p:nvPr>
        </p:nvSpPr>
        <p:spPr>
          <a:xfrm>
            <a:off x="874713" y="873125"/>
            <a:ext cx="10515600" cy="1325033"/>
          </a:xfrm>
          <a:prstGeom prst="rect">
            <a:avLst/>
          </a:prstGeom>
        </p:spPr>
        <p:txBody>
          <a:bodyPr vert="horz" lIns="0" tIns="0" rIns="0" bIns="0" rtlCol="0" anchor="ctr">
            <a:normAutofit/>
          </a:bodyPr>
          <a:lstStyle/>
          <a:p>
            <a:r>
              <a:rPr lang="sv-SE"/>
              <a:t>Klicka här för att lägga till rubrik</a:t>
            </a:r>
          </a:p>
        </p:txBody>
      </p:sp>
      <p:sp>
        <p:nvSpPr>
          <p:cNvPr id="3" name="Platshållare för text 2">
            <a:extLst>
              <a:ext uri="{FF2B5EF4-FFF2-40B4-BE49-F238E27FC236}">
                <a16:creationId xmlns:a16="http://schemas.microsoft.com/office/drawing/2014/main" id="{AD364997-53F8-A81E-607F-AC9E5916FC83}"/>
              </a:ext>
            </a:extLst>
          </p:cNvPr>
          <p:cNvSpPr>
            <a:spLocks noGrp="1"/>
          </p:cNvSpPr>
          <p:nvPr>
            <p:ph type="body" idx="1"/>
          </p:nvPr>
        </p:nvSpPr>
        <p:spPr>
          <a:xfrm>
            <a:off x="874713" y="2279621"/>
            <a:ext cx="10515600" cy="4121180"/>
          </a:xfrm>
          <a:prstGeom prst="rect">
            <a:avLst/>
          </a:prstGeom>
        </p:spPr>
        <p:txBody>
          <a:bodyPr vert="horz" lIns="91440" tIns="45720" rIns="91440" bIns="45720" rtlCol="0">
            <a:normAutofit/>
          </a:body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Tree>
    <p:extLst>
      <p:ext uri="{BB962C8B-B14F-4D97-AF65-F5344CB8AC3E}">
        <p14:creationId xmlns:p14="http://schemas.microsoft.com/office/powerpoint/2010/main" val="2520883518"/>
      </p:ext>
    </p:extLst>
  </p:cSld>
  <p:clrMap bg1="lt1" tx1="dk1" bg2="lt2" tx2="dk2" accent1="accent1" accent2="accent2" accent3="accent3" accent4="accent4" accent5="accent5" accent6="accent6" hlink="hlink" folHlink="folHlink"/>
  <p:sldLayoutIdLst>
    <p:sldLayoutId id="2147484288" r:id="rId1"/>
    <p:sldLayoutId id="2147484289" r:id="rId2"/>
    <p:sldLayoutId id="2147484290" r:id="rId3"/>
    <p:sldLayoutId id="2147484291" r:id="rId4"/>
    <p:sldLayoutId id="2147484292" r:id="rId5"/>
    <p:sldLayoutId id="2147484293" r:id="rId6"/>
    <p:sldLayoutId id="2147484294" r:id="rId7"/>
    <p:sldLayoutId id="2147484295" r:id="rId8"/>
    <p:sldLayoutId id="2147484296" r:id="rId9"/>
    <p:sldLayoutId id="2147484297" r:id="rId10"/>
    <p:sldLayoutId id="2147484298" r:id="rId11"/>
    <p:sldLayoutId id="2147484299" r:id="rId12"/>
  </p:sldLayoutIdLst>
  <p:txStyles>
    <p:titleStyle>
      <a:lvl1pPr algn="l" defTabSz="1219170" rtl="0" eaLnBrk="1" latinLnBrk="0" hangingPunct="1">
        <a:lnSpc>
          <a:spcPct val="90000"/>
        </a:lnSpc>
        <a:spcBef>
          <a:spcPct val="0"/>
        </a:spcBef>
        <a:buNone/>
        <a:defRPr sz="5867" b="1" kern="1200" baseline="0">
          <a:solidFill>
            <a:schemeClr val="tx1"/>
          </a:solidFill>
          <a:latin typeface="+mj-lt"/>
          <a:ea typeface="+mj-ea"/>
          <a:cs typeface="+mj-cs"/>
        </a:defRPr>
      </a:lvl1pPr>
    </p:titleStyle>
    <p:bodyStyle>
      <a:lvl1pPr marL="304792" indent="-304792" algn="l" defTabSz="1219170" rtl="0" eaLnBrk="1" latinLnBrk="0" hangingPunct="1">
        <a:lnSpc>
          <a:spcPct val="100000"/>
        </a:lnSpc>
        <a:spcBef>
          <a:spcPts val="1333"/>
        </a:spcBef>
        <a:spcAft>
          <a:spcPts val="1200"/>
        </a:spcAft>
        <a:buFont typeface="Arial" panose="020B0604020202020204" pitchFamily="34" charset="0"/>
        <a:buChar char="•"/>
        <a:defRPr sz="3733" kern="1200">
          <a:solidFill>
            <a:schemeClr val="tx1"/>
          </a:solidFill>
          <a:latin typeface="+mn-lt"/>
          <a:ea typeface="+mn-ea"/>
          <a:cs typeface="+mn-cs"/>
        </a:defRPr>
      </a:lvl1pPr>
      <a:lvl2pPr marL="914377" indent="-304792" algn="l" defTabSz="1219170" rtl="0" eaLnBrk="1" latinLnBrk="0" hangingPunct="1">
        <a:lnSpc>
          <a:spcPct val="100000"/>
        </a:lnSpc>
        <a:spcBef>
          <a:spcPts val="667"/>
        </a:spcBef>
        <a:spcAft>
          <a:spcPts val="1200"/>
        </a:spcAft>
        <a:buFont typeface="Arial" panose="020B0604020202020204" pitchFamily="34" charset="0"/>
        <a:buChar char="•"/>
        <a:defRPr sz="3200" kern="1200">
          <a:solidFill>
            <a:schemeClr val="tx1"/>
          </a:solidFill>
          <a:latin typeface="+mn-lt"/>
          <a:ea typeface="+mn-ea"/>
          <a:cs typeface="+mn-cs"/>
        </a:defRPr>
      </a:lvl2pPr>
      <a:lvl3pPr marL="1523962" indent="-304792" algn="l" defTabSz="1219170" rtl="0" eaLnBrk="1" latinLnBrk="0" hangingPunct="1">
        <a:lnSpc>
          <a:spcPct val="100000"/>
        </a:lnSpc>
        <a:spcBef>
          <a:spcPts val="667"/>
        </a:spcBef>
        <a:spcAft>
          <a:spcPts val="1200"/>
        </a:spcAft>
        <a:buFont typeface="Arial" panose="020B0604020202020204" pitchFamily="34" charset="0"/>
        <a:buChar char="•"/>
        <a:defRPr sz="2667" kern="1200">
          <a:solidFill>
            <a:schemeClr val="tx1"/>
          </a:solidFill>
          <a:latin typeface="+mn-lt"/>
          <a:ea typeface="+mn-ea"/>
          <a:cs typeface="+mn-cs"/>
        </a:defRPr>
      </a:lvl3pPr>
      <a:lvl4pPr marL="2133547" indent="-304792" algn="l" defTabSz="1219170" rtl="0" eaLnBrk="1" latinLnBrk="0" hangingPunct="1">
        <a:lnSpc>
          <a:spcPct val="100000"/>
        </a:lnSpc>
        <a:spcBef>
          <a:spcPts val="667"/>
        </a:spcBef>
        <a:spcAft>
          <a:spcPts val="1200"/>
        </a:spcAft>
        <a:buFont typeface="Arial" panose="020B0604020202020204" pitchFamily="34" charset="0"/>
        <a:buChar char="•"/>
        <a:defRPr sz="2400" kern="1200">
          <a:solidFill>
            <a:schemeClr val="tx1"/>
          </a:solidFill>
          <a:latin typeface="+mn-lt"/>
          <a:ea typeface="+mn-ea"/>
          <a:cs typeface="+mn-cs"/>
        </a:defRPr>
      </a:lvl4pPr>
      <a:lvl5pPr marL="2743131" indent="-304792" algn="l" defTabSz="1219170" rtl="0" eaLnBrk="1" latinLnBrk="0" hangingPunct="1">
        <a:lnSpc>
          <a:spcPct val="100000"/>
        </a:lnSpc>
        <a:spcBef>
          <a:spcPts val="667"/>
        </a:spcBef>
        <a:spcAft>
          <a:spcPts val="1200"/>
        </a:spcAft>
        <a:buFont typeface="Arial" panose="020B0604020202020204" pitchFamily="34" charset="0"/>
        <a:buChar char="•"/>
        <a:defRPr sz="2400" kern="1200">
          <a:solidFill>
            <a:schemeClr val="tx1"/>
          </a:solidFill>
          <a:latin typeface="+mn-lt"/>
          <a:ea typeface="+mn-ea"/>
          <a:cs typeface="+mn-cs"/>
        </a:defRPr>
      </a:lvl5pPr>
      <a:lvl6pPr marL="3352716"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6pPr>
      <a:lvl7pPr marL="3962301"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7pPr>
      <a:lvl8pPr marL="4571886"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8pPr>
      <a:lvl9pPr marL="5181470"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9pPr>
    </p:bodyStyle>
    <p:otherStyle>
      <a:defPPr>
        <a:defRPr lang="sv-SE"/>
      </a:defPPr>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userDrawn="1">
          <p15:clr>
            <a:srgbClr val="F26B43"/>
          </p15:clr>
        </p15:guide>
        <p15:guide id="2" pos="3840" userDrawn="1">
          <p15:clr>
            <a:srgbClr val="F26B43"/>
          </p15:clr>
        </p15:guide>
        <p15:guide id="3" pos="551" userDrawn="1">
          <p15:clr>
            <a:srgbClr val="F26B43"/>
          </p15:clr>
        </p15:guide>
        <p15:guide id="4" orient="horz" pos="550" userDrawn="1">
          <p15:clr>
            <a:srgbClr val="F26B43"/>
          </p15:clr>
        </p15:guide>
      </p15:sldGuideLst>
    </p:ext>
  </p:extLst>
</p:sldMaster>
</file>

<file path=ppt/slideMasters/slideMaster7.xml><?xml version="1.0" encoding="utf-8"?>
<p:sldMaster xmlns:a="http://schemas.openxmlformats.org/drawingml/2006/main" xmlns:r="http://schemas.openxmlformats.org/officeDocument/2006/relationships" xmlns:p="http://schemas.openxmlformats.org/presentationml/2006/main" preserve="1">
  <p:cSld>
    <p:bg>
      <p:bgPr>
        <a:solidFill>
          <a:schemeClr val="bg2"/>
        </a:solidFill>
        <a:effectLst/>
      </p:bgPr>
    </p:bg>
    <p:spTree>
      <p:nvGrpSpPr>
        <p:cNvPr id="1" name=""/>
        <p:cNvGrpSpPr/>
        <p:nvPr/>
      </p:nvGrpSpPr>
      <p:grpSpPr>
        <a:xfrm>
          <a:off x="0" y="0"/>
          <a:ext cx="0" cy="0"/>
          <a:chOff x="0" y="0"/>
          <a:chExt cx="0" cy="0"/>
        </a:xfrm>
      </p:grpSpPr>
      <p:sp>
        <p:nvSpPr>
          <p:cNvPr id="2" name="Platshållare för rubrik 1">
            <a:extLst>
              <a:ext uri="{FF2B5EF4-FFF2-40B4-BE49-F238E27FC236}">
                <a16:creationId xmlns:a16="http://schemas.microsoft.com/office/drawing/2014/main" id="{A727AE57-7001-3811-E8A4-8783AB7A9F32}"/>
              </a:ext>
            </a:extLst>
          </p:cNvPr>
          <p:cNvSpPr>
            <a:spLocks noGrp="1"/>
          </p:cNvSpPr>
          <p:nvPr>
            <p:ph type="title"/>
          </p:nvPr>
        </p:nvSpPr>
        <p:spPr>
          <a:xfrm>
            <a:off x="874713" y="873125"/>
            <a:ext cx="10515600" cy="1325033"/>
          </a:xfrm>
          <a:prstGeom prst="rect">
            <a:avLst/>
          </a:prstGeom>
        </p:spPr>
        <p:txBody>
          <a:bodyPr vert="horz" lIns="0" tIns="0" rIns="0" bIns="0" rtlCol="0" anchor="ctr">
            <a:normAutofit/>
          </a:bodyPr>
          <a:lstStyle/>
          <a:p>
            <a:r>
              <a:rPr lang="sv-SE"/>
              <a:t>Klicka här för att lägga till rubrik</a:t>
            </a:r>
          </a:p>
        </p:txBody>
      </p:sp>
      <p:sp>
        <p:nvSpPr>
          <p:cNvPr id="3" name="Platshållare för text 2">
            <a:extLst>
              <a:ext uri="{FF2B5EF4-FFF2-40B4-BE49-F238E27FC236}">
                <a16:creationId xmlns:a16="http://schemas.microsoft.com/office/drawing/2014/main" id="{AD364997-53F8-A81E-607F-AC9E5916FC83}"/>
              </a:ext>
            </a:extLst>
          </p:cNvPr>
          <p:cNvSpPr>
            <a:spLocks noGrp="1"/>
          </p:cNvSpPr>
          <p:nvPr>
            <p:ph type="body" idx="1"/>
          </p:nvPr>
        </p:nvSpPr>
        <p:spPr>
          <a:xfrm>
            <a:off x="874713" y="2279621"/>
            <a:ext cx="10515600" cy="4121180"/>
          </a:xfrm>
          <a:prstGeom prst="rect">
            <a:avLst/>
          </a:prstGeom>
        </p:spPr>
        <p:txBody>
          <a:bodyPr vert="horz" lIns="91440" tIns="45720" rIns="91440" bIns="45720" rtlCol="0">
            <a:normAutofit/>
          </a:body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Tree>
    <p:extLst>
      <p:ext uri="{BB962C8B-B14F-4D97-AF65-F5344CB8AC3E}">
        <p14:creationId xmlns:p14="http://schemas.microsoft.com/office/powerpoint/2010/main" val="2059602267"/>
      </p:ext>
    </p:extLst>
  </p:cSld>
  <p:clrMap bg1="lt1" tx1="dk1" bg2="lt2" tx2="dk2" accent1="accent1" accent2="accent2" accent3="accent3" accent4="accent4" accent5="accent5" accent6="accent6" hlink="hlink" folHlink="folHlink"/>
  <p:sldLayoutIdLst>
    <p:sldLayoutId id="2147484301" r:id="rId1"/>
    <p:sldLayoutId id="2147484302" r:id="rId2"/>
    <p:sldLayoutId id="2147484303" r:id="rId3"/>
    <p:sldLayoutId id="2147484304" r:id="rId4"/>
    <p:sldLayoutId id="2147484305" r:id="rId5"/>
    <p:sldLayoutId id="2147484306" r:id="rId6"/>
    <p:sldLayoutId id="2147484307" r:id="rId7"/>
    <p:sldLayoutId id="2147484308" r:id="rId8"/>
    <p:sldLayoutId id="2147484309" r:id="rId9"/>
    <p:sldLayoutId id="2147484310" r:id="rId10"/>
    <p:sldLayoutId id="2147484311" r:id="rId11"/>
    <p:sldLayoutId id="2147484312" r:id="rId12"/>
    <p:sldLayoutId id="2147484315" r:id="rId13"/>
  </p:sldLayoutIdLst>
  <p:txStyles>
    <p:titleStyle>
      <a:lvl1pPr algn="l" defTabSz="1219170" rtl="0" eaLnBrk="1" latinLnBrk="0" hangingPunct="1">
        <a:lnSpc>
          <a:spcPct val="90000"/>
        </a:lnSpc>
        <a:spcBef>
          <a:spcPct val="0"/>
        </a:spcBef>
        <a:buNone/>
        <a:defRPr sz="5867" b="1" kern="1200" baseline="0">
          <a:solidFill>
            <a:schemeClr val="tx1"/>
          </a:solidFill>
          <a:latin typeface="+mj-lt"/>
          <a:ea typeface="+mj-ea"/>
          <a:cs typeface="+mj-cs"/>
        </a:defRPr>
      </a:lvl1pPr>
    </p:titleStyle>
    <p:bodyStyle>
      <a:lvl1pPr marL="304792" indent="-304792" algn="l" defTabSz="1219170" rtl="0" eaLnBrk="1" latinLnBrk="0" hangingPunct="1">
        <a:lnSpc>
          <a:spcPct val="100000"/>
        </a:lnSpc>
        <a:spcBef>
          <a:spcPts val="1333"/>
        </a:spcBef>
        <a:spcAft>
          <a:spcPts val="1200"/>
        </a:spcAft>
        <a:buFont typeface="Arial" panose="020B0604020202020204" pitchFamily="34" charset="0"/>
        <a:buChar char="•"/>
        <a:defRPr sz="3733" kern="1200">
          <a:solidFill>
            <a:schemeClr val="tx1"/>
          </a:solidFill>
          <a:latin typeface="+mn-lt"/>
          <a:ea typeface="+mn-ea"/>
          <a:cs typeface="+mn-cs"/>
        </a:defRPr>
      </a:lvl1pPr>
      <a:lvl2pPr marL="914377" indent="-304792" algn="l" defTabSz="1219170" rtl="0" eaLnBrk="1" latinLnBrk="0" hangingPunct="1">
        <a:lnSpc>
          <a:spcPct val="100000"/>
        </a:lnSpc>
        <a:spcBef>
          <a:spcPts val="667"/>
        </a:spcBef>
        <a:spcAft>
          <a:spcPts val="1200"/>
        </a:spcAft>
        <a:buFont typeface="Arial" panose="020B0604020202020204" pitchFamily="34" charset="0"/>
        <a:buChar char="•"/>
        <a:defRPr sz="3200" kern="1200">
          <a:solidFill>
            <a:schemeClr val="tx1"/>
          </a:solidFill>
          <a:latin typeface="+mn-lt"/>
          <a:ea typeface="+mn-ea"/>
          <a:cs typeface="+mn-cs"/>
        </a:defRPr>
      </a:lvl2pPr>
      <a:lvl3pPr marL="1523962" indent="-304792" algn="l" defTabSz="1219170" rtl="0" eaLnBrk="1" latinLnBrk="0" hangingPunct="1">
        <a:lnSpc>
          <a:spcPct val="100000"/>
        </a:lnSpc>
        <a:spcBef>
          <a:spcPts val="667"/>
        </a:spcBef>
        <a:spcAft>
          <a:spcPts val="1200"/>
        </a:spcAft>
        <a:buFont typeface="Arial" panose="020B0604020202020204" pitchFamily="34" charset="0"/>
        <a:buChar char="•"/>
        <a:defRPr sz="2667" kern="1200">
          <a:solidFill>
            <a:schemeClr val="tx1"/>
          </a:solidFill>
          <a:latin typeface="+mn-lt"/>
          <a:ea typeface="+mn-ea"/>
          <a:cs typeface="+mn-cs"/>
        </a:defRPr>
      </a:lvl3pPr>
      <a:lvl4pPr marL="2133547" indent="-304792" algn="l" defTabSz="1219170" rtl="0" eaLnBrk="1" latinLnBrk="0" hangingPunct="1">
        <a:lnSpc>
          <a:spcPct val="100000"/>
        </a:lnSpc>
        <a:spcBef>
          <a:spcPts val="667"/>
        </a:spcBef>
        <a:spcAft>
          <a:spcPts val="1200"/>
        </a:spcAft>
        <a:buFont typeface="Arial" panose="020B0604020202020204" pitchFamily="34" charset="0"/>
        <a:buChar char="•"/>
        <a:defRPr sz="2400" kern="1200">
          <a:solidFill>
            <a:schemeClr val="tx1"/>
          </a:solidFill>
          <a:latin typeface="+mn-lt"/>
          <a:ea typeface="+mn-ea"/>
          <a:cs typeface="+mn-cs"/>
        </a:defRPr>
      </a:lvl4pPr>
      <a:lvl5pPr marL="2743131" indent="-304792" algn="l" defTabSz="1219170" rtl="0" eaLnBrk="1" latinLnBrk="0" hangingPunct="1">
        <a:lnSpc>
          <a:spcPct val="100000"/>
        </a:lnSpc>
        <a:spcBef>
          <a:spcPts val="667"/>
        </a:spcBef>
        <a:spcAft>
          <a:spcPts val="1200"/>
        </a:spcAft>
        <a:buFont typeface="Arial" panose="020B0604020202020204" pitchFamily="34" charset="0"/>
        <a:buChar char="•"/>
        <a:defRPr sz="2400" kern="1200">
          <a:solidFill>
            <a:schemeClr val="tx1"/>
          </a:solidFill>
          <a:latin typeface="+mn-lt"/>
          <a:ea typeface="+mn-ea"/>
          <a:cs typeface="+mn-cs"/>
        </a:defRPr>
      </a:lvl5pPr>
      <a:lvl6pPr marL="3352716"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6pPr>
      <a:lvl7pPr marL="3962301"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7pPr>
      <a:lvl8pPr marL="4571886"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8pPr>
      <a:lvl9pPr marL="5181470"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9pPr>
    </p:bodyStyle>
    <p:otherStyle>
      <a:defPPr>
        <a:defRPr lang="sv-SE"/>
      </a:defPPr>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userDrawn="1">
          <p15:clr>
            <a:srgbClr val="F26B43"/>
          </p15:clr>
        </p15:guide>
        <p15:guide id="2" pos="3840" userDrawn="1">
          <p15:clr>
            <a:srgbClr val="F26B43"/>
          </p15:clr>
        </p15:guide>
        <p15:guide id="3" pos="551" userDrawn="1">
          <p15:clr>
            <a:srgbClr val="F26B43"/>
          </p15:clr>
        </p15:guide>
        <p15:guide id="4" orient="horz" pos="550" userDrawn="1">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xml"/><Relationship Id="rId1" Type="http://schemas.openxmlformats.org/officeDocument/2006/relationships/slideLayout" Target="../slideLayouts/slideLayout32.xml"/><Relationship Id="rId4" Type="http://schemas.microsoft.com/office/2007/relationships/hdphoto" Target="../media/hdphoto1.wdp"/></Relationships>
</file>

<file path=ppt/slides/_rels/slide2.xml.rels><?xml version="1.0" encoding="UTF-8" standalone="yes"?>
<Relationships xmlns="http://schemas.openxmlformats.org/package/2006/relationships"><Relationship Id="rId8" Type="http://schemas.openxmlformats.org/officeDocument/2006/relationships/image" Target="../media/image17.png"/><Relationship Id="rId13" Type="http://schemas.openxmlformats.org/officeDocument/2006/relationships/image" Target="../media/image22.svg"/><Relationship Id="rId3" Type="http://schemas.openxmlformats.org/officeDocument/2006/relationships/image" Target="../media/image12.png"/><Relationship Id="rId7" Type="http://schemas.openxmlformats.org/officeDocument/2006/relationships/image" Target="../media/image16.svg"/><Relationship Id="rId12" Type="http://schemas.openxmlformats.org/officeDocument/2006/relationships/image" Target="../media/image21.png"/><Relationship Id="rId2" Type="http://schemas.openxmlformats.org/officeDocument/2006/relationships/notesSlide" Target="../notesSlides/notesSlide2.xml"/><Relationship Id="rId16" Type="http://schemas.openxmlformats.org/officeDocument/2006/relationships/image" Target="../media/image25.png"/><Relationship Id="rId1" Type="http://schemas.openxmlformats.org/officeDocument/2006/relationships/slideLayout" Target="../slideLayouts/slideLayout85.xml"/><Relationship Id="rId6" Type="http://schemas.openxmlformats.org/officeDocument/2006/relationships/image" Target="../media/image15.png"/><Relationship Id="rId11" Type="http://schemas.openxmlformats.org/officeDocument/2006/relationships/image" Target="../media/image20.svg"/><Relationship Id="rId5" Type="http://schemas.openxmlformats.org/officeDocument/2006/relationships/image" Target="../media/image14.svg"/><Relationship Id="rId15" Type="http://schemas.openxmlformats.org/officeDocument/2006/relationships/image" Target="../media/image24.svg"/><Relationship Id="rId10" Type="http://schemas.openxmlformats.org/officeDocument/2006/relationships/image" Target="../media/image19.png"/><Relationship Id="rId4" Type="http://schemas.openxmlformats.org/officeDocument/2006/relationships/image" Target="../media/image13.png"/><Relationship Id="rId9" Type="http://schemas.openxmlformats.org/officeDocument/2006/relationships/image" Target="../media/image18.svg"/><Relationship Id="rId14" Type="http://schemas.openxmlformats.org/officeDocument/2006/relationships/image" Target="../media/image23.png"/></Relationships>
</file>

<file path=ppt/slides/_rels/slide3.xml.rels><?xml version="1.0" encoding="UTF-8" standalone="yes"?>
<Relationships xmlns="http://schemas.openxmlformats.org/package/2006/relationships"><Relationship Id="rId8" Type="http://schemas.openxmlformats.org/officeDocument/2006/relationships/image" Target="../media/image31.svg"/><Relationship Id="rId3" Type="http://schemas.openxmlformats.org/officeDocument/2006/relationships/image" Target="../media/image26.png"/><Relationship Id="rId7" Type="http://schemas.openxmlformats.org/officeDocument/2006/relationships/image" Target="../media/image30.png"/><Relationship Id="rId2" Type="http://schemas.openxmlformats.org/officeDocument/2006/relationships/notesSlide" Target="../notesSlides/notesSlide3.xml"/><Relationship Id="rId1" Type="http://schemas.openxmlformats.org/officeDocument/2006/relationships/slideLayout" Target="../slideLayouts/slideLayout85.xml"/><Relationship Id="rId6" Type="http://schemas.openxmlformats.org/officeDocument/2006/relationships/image" Target="../media/image29.emf"/><Relationship Id="rId5" Type="http://schemas.openxmlformats.org/officeDocument/2006/relationships/image" Target="../media/image28.emf"/><Relationship Id="rId4" Type="http://schemas.openxmlformats.org/officeDocument/2006/relationships/image" Target="../media/image27.svg"/><Relationship Id="rId9" Type="http://schemas.openxmlformats.org/officeDocument/2006/relationships/image" Target="../media/image32.png"/></Relationships>
</file>

<file path=ppt/slides/_rels/slide4.xml.rels><?xml version="1.0" encoding="UTF-8" standalone="yes"?>
<Relationships xmlns="http://schemas.openxmlformats.org/package/2006/relationships"><Relationship Id="rId8" Type="http://schemas.openxmlformats.org/officeDocument/2006/relationships/image" Target="../media/image31.svg"/><Relationship Id="rId13" Type="http://schemas.openxmlformats.org/officeDocument/2006/relationships/image" Target="../media/image36.svg"/><Relationship Id="rId3" Type="http://schemas.openxmlformats.org/officeDocument/2006/relationships/image" Target="../media/image26.png"/><Relationship Id="rId7" Type="http://schemas.openxmlformats.org/officeDocument/2006/relationships/image" Target="../media/image30.png"/><Relationship Id="rId12" Type="http://schemas.openxmlformats.org/officeDocument/2006/relationships/image" Target="../media/image35.png"/><Relationship Id="rId2" Type="http://schemas.openxmlformats.org/officeDocument/2006/relationships/notesSlide" Target="../notesSlides/notesSlide4.xml"/><Relationship Id="rId1" Type="http://schemas.openxmlformats.org/officeDocument/2006/relationships/slideLayout" Target="../slideLayouts/slideLayout85.xml"/><Relationship Id="rId6" Type="http://schemas.openxmlformats.org/officeDocument/2006/relationships/image" Target="../media/image29.emf"/><Relationship Id="rId11" Type="http://schemas.openxmlformats.org/officeDocument/2006/relationships/image" Target="../media/image34.svg"/><Relationship Id="rId5" Type="http://schemas.openxmlformats.org/officeDocument/2006/relationships/image" Target="../media/image28.emf"/><Relationship Id="rId10" Type="http://schemas.openxmlformats.org/officeDocument/2006/relationships/image" Target="../media/image33.png"/><Relationship Id="rId4" Type="http://schemas.openxmlformats.org/officeDocument/2006/relationships/image" Target="../media/image27.svg"/><Relationship Id="rId9" Type="http://schemas.openxmlformats.org/officeDocument/2006/relationships/image" Target="../media/image32.png"/></Relationships>
</file>

<file path=ppt/slides/_rels/slide5.xml.rels><?xml version="1.0" encoding="UTF-8" standalone="yes"?>
<Relationships xmlns="http://schemas.openxmlformats.org/package/2006/relationships"><Relationship Id="rId8" Type="http://schemas.openxmlformats.org/officeDocument/2006/relationships/image" Target="../media/image31.svg"/><Relationship Id="rId13" Type="http://schemas.openxmlformats.org/officeDocument/2006/relationships/image" Target="../media/image36.svg"/><Relationship Id="rId3" Type="http://schemas.openxmlformats.org/officeDocument/2006/relationships/image" Target="../media/image26.png"/><Relationship Id="rId7" Type="http://schemas.openxmlformats.org/officeDocument/2006/relationships/image" Target="../media/image30.png"/><Relationship Id="rId12" Type="http://schemas.openxmlformats.org/officeDocument/2006/relationships/image" Target="../media/image35.png"/><Relationship Id="rId2" Type="http://schemas.openxmlformats.org/officeDocument/2006/relationships/notesSlide" Target="../notesSlides/notesSlide5.xml"/><Relationship Id="rId1" Type="http://schemas.openxmlformats.org/officeDocument/2006/relationships/slideLayout" Target="../slideLayouts/slideLayout85.xml"/><Relationship Id="rId6" Type="http://schemas.openxmlformats.org/officeDocument/2006/relationships/image" Target="../media/image29.emf"/><Relationship Id="rId11" Type="http://schemas.openxmlformats.org/officeDocument/2006/relationships/image" Target="../media/image34.svg"/><Relationship Id="rId5" Type="http://schemas.openxmlformats.org/officeDocument/2006/relationships/image" Target="../media/image28.emf"/><Relationship Id="rId10" Type="http://schemas.openxmlformats.org/officeDocument/2006/relationships/image" Target="../media/image33.png"/><Relationship Id="rId4" Type="http://schemas.openxmlformats.org/officeDocument/2006/relationships/image" Target="../media/image27.svg"/><Relationship Id="rId9" Type="http://schemas.openxmlformats.org/officeDocument/2006/relationships/image" Target="../media/image32.png"/></Relationships>
</file>

<file path=ppt/slides/_rels/slide6.xml.rels><?xml version="1.0" encoding="UTF-8" standalone="yes"?>
<Relationships xmlns="http://schemas.openxmlformats.org/package/2006/relationships"><Relationship Id="rId8" Type="http://schemas.openxmlformats.org/officeDocument/2006/relationships/image" Target="../media/image31.svg"/><Relationship Id="rId13" Type="http://schemas.openxmlformats.org/officeDocument/2006/relationships/image" Target="../media/image36.svg"/><Relationship Id="rId3" Type="http://schemas.openxmlformats.org/officeDocument/2006/relationships/image" Target="../media/image26.png"/><Relationship Id="rId7" Type="http://schemas.openxmlformats.org/officeDocument/2006/relationships/image" Target="../media/image30.png"/><Relationship Id="rId12" Type="http://schemas.openxmlformats.org/officeDocument/2006/relationships/image" Target="../media/image35.png"/><Relationship Id="rId2" Type="http://schemas.openxmlformats.org/officeDocument/2006/relationships/notesSlide" Target="../notesSlides/notesSlide6.xml"/><Relationship Id="rId1" Type="http://schemas.openxmlformats.org/officeDocument/2006/relationships/slideLayout" Target="../slideLayouts/slideLayout85.xml"/><Relationship Id="rId6" Type="http://schemas.openxmlformats.org/officeDocument/2006/relationships/image" Target="../media/image29.emf"/><Relationship Id="rId11" Type="http://schemas.openxmlformats.org/officeDocument/2006/relationships/image" Target="../media/image34.svg"/><Relationship Id="rId5" Type="http://schemas.openxmlformats.org/officeDocument/2006/relationships/image" Target="../media/image28.emf"/><Relationship Id="rId10" Type="http://schemas.openxmlformats.org/officeDocument/2006/relationships/image" Target="../media/image33.png"/><Relationship Id="rId4" Type="http://schemas.openxmlformats.org/officeDocument/2006/relationships/image" Target="../media/image27.svg"/><Relationship Id="rId9" Type="http://schemas.openxmlformats.org/officeDocument/2006/relationships/image" Target="../media/image32.png"/></Relationships>
</file>

<file path=ppt/slides/_rels/slide7.xml.rels><?xml version="1.0" encoding="UTF-8" standalone="yes"?>
<Relationships xmlns="http://schemas.openxmlformats.org/package/2006/relationships"><Relationship Id="rId8" Type="http://schemas.openxmlformats.org/officeDocument/2006/relationships/image" Target="../media/image40.svg"/><Relationship Id="rId13" Type="http://schemas.openxmlformats.org/officeDocument/2006/relationships/image" Target="../media/image21.png"/><Relationship Id="rId3" Type="http://schemas.openxmlformats.org/officeDocument/2006/relationships/image" Target="../media/image37.png"/><Relationship Id="rId7" Type="http://schemas.openxmlformats.org/officeDocument/2006/relationships/image" Target="../media/image39.png"/><Relationship Id="rId12" Type="http://schemas.openxmlformats.org/officeDocument/2006/relationships/image" Target="../media/image20.svg"/><Relationship Id="rId2" Type="http://schemas.openxmlformats.org/officeDocument/2006/relationships/notesSlide" Target="../notesSlides/notesSlide7.xml"/><Relationship Id="rId16" Type="http://schemas.openxmlformats.org/officeDocument/2006/relationships/image" Target="../media/image18.svg"/><Relationship Id="rId1" Type="http://schemas.openxmlformats.org/officeDocument/2006/relationships/slideLayout" Target="../slideLayouts/slideLayout79.xml"/><Relationship Id="rId6" Type="http://schemas.openxmlformats.org/officeDocument/2006/relationships/image" Target="../media/image16.svg"/><Relationship Id="rId11" Type="http://schemas.openxmlformats.org/officeDocument/2006/relationships/image" Target="../media/image19.png"/><Relationship Id="rId5" Type="http://schemas.openxmlformats.org/officeDocument/2006/relationships/image" Target="../media/image15.png"/><Relationship Id="rId15" Type="http://schemas.openxmlformats.org/officeDocument/2006/relationships/image" Target="../media/image17.png"/><Relationship Id="rId10" Type="http://schemas.openxmlformats.org/officeDocument/2006/relationships/image" Target="../media/image42.svg"/><Relationship Id="rId4" Type="http://schemas.openxmlformats.org/officeDocument/2006/relationships/image" Target="../media/image38.svg"/><Relationship Id="rId9" Type="http://schemas.openxmlformats.org/officeDocument/2006/relationships/image" Target="../media/image41.png"/><Relationship Id="rId14" Type="http://schemas.openxmlformats.org/officeDocument/2006/relationships/image" Target="../media/image22.svg"/></Relationships>
</file>

<file path=ppt/slides/_rels/slide8.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notesSlide" Target="../notesSlides/notesSlide8.xml"/><Relationship Id="rId1" Type="http://schemas.openxmlformats.org/officeDocument/2006/relationships/slideLayout" Target="../slideLayouts/slideLayout80.xml"/><Relationship Id="rId6" Type="http://schemas.openxmlformats.org/officeDocument/2006/relationships/hyperlink" Target="https://intranat.helsingborg.se/sbf/om-stadsbyggnadsforvaltningen/smart-digital-samhallsbyggnadsprocess/" TargetMode="External"/><Relationship Id="rId5" Type="http://schemas.openxmlformats.org/officeDocument/2006/relationships/image" Target="../media/image45.png"/><Relationship Id="rId4" Type="http://schemas.openxmlformats.org/officeDocument/2006/relationships/image" Target="../media/image44.sv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918019371">
            <a:extLst>
              <a:ext uri="{FF2B5EF4-FFF2-40B4-BE49-F238E27FC236}">
                <a16:creationId xmlns:a16="http://schemas.microsoft.com/office/drawing/2014/main" id="{421F5C97-FFFB-DFDD-499E-52D7CD8F9ED7}"/>
              </a:ext>
            </a:extLst>
          </p:cNvPr>
          <p:cNvPicPr>
            <a:picLocks noChangeAspect="1"/>
          </p:cNvPicPr>
          <p:nvPr/>
        </p:nvPicPr>
        <p:blipFill>
          <a:blip r:embed="rId3" cstate="print">
            <a:alphaModFix amt="80000"/>
            <a:extLst>
              <a:ext uri="{BEBA8EAE-BF5A-486C-A8C5-ECC9F3942E4B}">
                <a14:imgProps xmlns:a14="http://schemas.microsoft.com/office/drawing/2010/main">
                  <a14:imgLayer r:embed="rId4">
                    <a14:imgEffect>
                      <a14:brightnessContrast bright="-26000"/>
                    </a14:imgEffect>
                  </a14:imgLayer>
                </a14:imgProps>
              </a:ext>
              <a:ext uri="{28A0092B-C50C-407E-A947-70E740481C1C}">
                <a14:useLocalDpi xmlns:a14="http://schemas.microsoft.com/office/drawing/2010/main" val="0"/>
              </a:ext>
            </a:extLst>
          </a:blip>
          <a:stretch>
            <a:fillRect/>
          </a:stretch>
        </p:blipFill>
        <p:spPr>
          <a:xfrm>
            <a:off x="-42419" y="-63000"/>
            <a:ext cx="12234419" cy="6984000"/>
          </a:xfrm>
          <a:prstGeom prst="rect">
            <a:avLst/>
          </a:prstGeom>
        </p:spPr>
      </p:pic>
      <p:sp>
        <p:nvSpPr>
          <p:cNvPr id="8" name="Rubrik 2">
            <a:extLst>
              <a:ext uri="{FF2B5EF4-FFF2-40B4-BE49-F238E27FC236}">
                <a16:creationId xmlns:a16="http://schemas.microsoft.com/office/drawing/2014/main" id="{B2300E83-F250-5AB1-9924-D89E87FCBC79}"/>
              </a:ext>
            </a:extLst>
          </p:cNvPr>
          <p:cNvSpPr txBox="1">
            <a:spLocks/>
          </p:cNvSpPr>
          <p:nvPr/>
        </p:nvSpPr>
        <p:spPr>
          <a:xfrm>
            <a:off x="1036800" y="191895"/>
            <a:ext cx="10130400" cy="553998"/>
          </a:xfrm>
          <a:prstGeom prst="rect">
            <a:avLst/>
          </a:prstGeom>
          <a:noFill/>
          <a:ln w="38100">
            <a:solidFill>
              <a:schemeClr val="bg1"/>
            </a:solidFill>
          </a:ln>
          <a:effectLst>
            <a:softEdge rad="0"/>
          </a:effectLst>
        </p:spPr>
        <p:txBody>
          <a:bodyPr vert="horz" wrap="square" lIns="0" tIns="0" rIns="108000" bIns="0" rtlCol="0" anchor="ctr" anchorCtr="1">
            <a:spAutoFit/>
          </a:bodyPr>
          <a:lstStyle>
            <a:lvl1pPr algn="l" defTabSz="1219170" rtl="0" eaLnBrk="1" latinLnBrk="0" hangingPunct="1">
              <a:lnSpc>
                <a:spcPct val="90000"/>
              </a:lnSpc>
              <a:spcBef>
                <a:spcPct val="0"/>
              </a:spcBef>
              <a:buNone/>
              <a:defRPr sz="4000" b="1" kern="1200" baseline="0">
                <a:solidFill>
                  <a:schemeClr val="tx1"/>
                </a:solidFill>
                <a:latin typeface="+mj-lt"/>
                <a:ea typeface="+mj-ea"/>
                <a:cs typeface="+mj-cs"/>
              </a:defRPr>
            </a:lvl1pPr>
          </a:lstStyle>
          <a:p>
            <a:pPr algn="r"/>
            <a:r>
              <a:rPr lang="sv-SE" dirty="0">
                <a:solidFill>
                  <a:schemeClr val="bg1"/>
                </a:solidFill>
              </a:rPr>
              <a:t>Smart Digital Samhällsbyggnadsprocess</a:t>
            </a:r>
            <a:endParaRPr lang="sv-SE" sz="3600" dirty="0">
              <a:solidFill>
                <a:schemeClr val="bg1"/>
              </a:solidFill>
            </a:endParaRPr>
          </a:p>
        </p:txBody>
      </p:sp>
    </p:spTree>
    <p:extLst>
      <p:ext uri="{BB962C8B-B14F-4D97-AF65-F5344CB8AC3E}">
        <p14:creationId xmlns:p14="http://schemas.microsoft.com/office/powerpoint/2010/main" val="425465947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43" name="Picture 1042">
            <a:extLst>
              <a:ext uri="{FF2B5EF4-FFF2-40B4-BE49-F238E27FC236}">
                <a16:creationId xmlns:a16="http://schemas.microsoft.com/office/drawing/2014/main" id="{8018ABA0-9460-3C41-EFA3-5E25FAA1181D}"/>
              </a:ext>
            </a:extLst>
          </p:cNvPr>
          <p:cNvPicPr>
            <a:picLocks noChangeAspect="1"/>
          </p:cNvPicPr>
          <p:nvPr/>
        </p:nvPicPr>
        <p:blipFill>
          <a:blip r:embed="rId3"/>
          <a:stretch>
            <a:fillRect/>
          </a:stretch>
        </p:blipFill>
        <p:spPr>
          <a:xfrm>
            <a:off x="8274462" y="3177598"/>
            <a:ext cx="2398512" cy="2450652"/>
          </a:xfrm>
          <a:prstGeom prst="rect">
            <a:avLst/>
          </a:prstGeom>
          <a:noFill/>
        </p:spPr>
      </p:pic>
      <p:pic>
        <p:nvPicPr>
          <p:cNvPr id="19" name="Graphic 18" descr="Box with solid fill">
            <a:extLst>
              <a:ext uri="{FF2B5EF4-FFF2-40B4-BE49-F238E27FC236}">
                <a16:creationId xmlns:a16="http://schemas.microsoft.com/office/drawing/2014/main" id="{97815B29-8C1F-CE28-5AA3-E140019EADE5}"/>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7833554" y="5900953"/>
            <a:ext cx="440908" cy="440908"/>
          </a:xfrm>
          <a:prstGeom prst="rect">
            <a:avLst/>
          </a:prstGeom>
        </p:spPr>
      </p:pic>
      <p:pic>
        <p:nvPicPr>
          <p:cNvPr id="20" name="Graphic 19" descr="Box with solid fill">
            <a:extLst>
              <a:ext uri="{FF2B5EF4-FFF2-40B4-BE49-F238E27FC236}">
                <a16:creationId xmlns:a16="http://schemas.microsoft.com/office/drawing/2014/main" id="{2543B901-028B-6A90-EE00-FAF5548F3F5D}"/>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7767865" y="5394356"/>
            <a:ext cx="506597" cy="506597"/>
          </a:xfrm>
          <a:prstGeom prst="rect">
            <a:avLst/>
          </a:prstGeom>
        </p:spPr>
      </p:pic>
      <p:pic>
        <p:nvPicPr>
          <p:cNvPr id="17" name="Graphic 16" descr="Box with solid fill">
            <a:extLst>
              <a:ext uri="{FF2B5EF4-FFF2-40B4-BE49-F238E27FC236}">
                <a16:creationId xmlns:a16="http://schemas.microsoft.com/office/drawing/2014/main" id="{3924C7E7-E579-1CB4-CA53-B898B92993BE}"/>
              </a:ext>
            </a:extLst>
          </p:cNvPr>
          <p:cNvPicPr>
            <a:picLocks noChangeAspect="1"/>
          </p:cNvPicPr>
          <p:nvPr/>
        </p:nvPicPr>
        <p:blipFill>
          <a:blip r:embed="rId6">
            <a:extLst>
              <a:ext uri="{28A0092B-C50C-407E-A947-70E740481C1C}">
                <a14:useLocalDpi xmlns:a14="http://schemas.microsoft.com/office/drawing/2010/main" val="0"/>
              </a:ext>
              <a:ext uri="{96DAC541-7B7A-43D3-8B79-37D633B846F1}">
                <asvg:svgBlip xmlns:asvg="http://schemas.microsoft.com/office/drawing/2016/SVG/main" r:embed="rId7"/>
              </a:ext>
            </a:extLst>
          </a:blip>
          <a:stretch>
            <a:fillRect/>
          </a:stretch>
        </p:blipFill>
        <p:spPr>
          <a:xfrm>
            <a:off x="11239875" y="5128445"/>
            <a:ext cx="772508" cy="772508"/>
          </a:xfrm>
          <a:prstGeom prst="rect">
            <a:avLst/>
          </a:prstGeom>
        </p:spPr>
      </p:pic>
      <p:pic>
        <p:nvPicPr>
          <p:cNvPr id="16" name="Graphic 15" descr="Box with solid fill">
            <a:extLst>
              <a:ext uri="{FF2B5EF4-FFF2-40B4-BE49-F238E27FC236}">
                <a16:creationId xmlns:a16="http://schemas.microsoft.com/office/drawing/2014/main" id="{BFF64EEA-9459-0DCC-D644-D5932BAB9C8F}"/>
              </a:ext>
            </a:extLst>
          </p:cNvPr>
          <p:cNvPicPr>
            <a:picLocks noChangeAspect="1"/>
          </p:cNvPicPr>
          <p:nvPr/>
        </p:nvPicPr>
        <p:blipFill>
          <a:blip r:embed="rId6">
            <a:extLst>
              <a:ext uri="{28A0092B-C50C-407E-A947-70E740481C1C}">
                <a14:useLocalDpi xmlns:a14="http://schemas.microsoft.com/office/drawing/2010/main" val="0"/>
              </a:ext>
              <a:ext uri="{96DAC541-7B7A-43D3-8B79-37D633B846F1}">
                <asvg:svgBlip xmlns:asvg="http://schemas.microsoft.com/office/drawing/2016/SVG/main" r:embed="rId7"/>
              </a:ext>
            </a:extLst>
          </a:blip>
          <a:stretch>
            <a:fillRect/>
          </a:stretch>
        </p:blipFill>
        <p:spPr>
          <a:xfrm>
            <a:off x="11239875" y="4674804"/>
            <a:ext cx="772508" cy="772508"/>
          </a:xfrm>
          <a:prstGeom prst="rect">
            <a:avLst/>
          </a:prstGeom>
        </p:spPr>
      </p:pic>
      <p:pic>
        <p:nvPicPr>
          <p:cNvPr id="13" name="Graphic 12" descr="Box with solid fill">
            <a:extLst>
              <a:ext uri="{FF2B5EF4-FFF2-40B4-BE49-F238E27FC236}">
                <a16:creationId xmlns:a16="http://schemas.microsoft.com/office/drawing/2014/main" id="{A5CF45A2-FE66-C748-FD7F-D520AF152FC5}"/>
              </a:ext>
            </a:extLst>
          </p:cNvPr>
          <p:cNvPicPr>
            <a:picLocks noChangeAspect="1"/>
          </p:cNvPicPr>
          <p:nvPr/>
        </p:nvPicPr>
        <p:blipFill>
          <a:blip r:embed="rId6">
            <a:extLst>
              <a:ext uri="{28A0092B-C50C-407E-A947-70E740481C1C}">
                <a14:useLocalDpi xmlns:a14="http://schemas.microsoft.com/office/drawing/2010/main" val="0"/>
              </a:ext>
              <a:ext uri="{96DAC541-7B7A-43D3-8B79-37D633B846F1}">
                <asvg:svgBlip xmlns:asvg="http://schemas.microsoft.com/office/drawing/2016/SVG/main" r:embed="rId7"/>
              </a:ext>
            </a:extLst>
          </a:blip>
          <a:stretch>
            <a:fillRect/>
          </a:stretch>
        </p:blipFill>
        <p:spPr>
          <a:xfrm>
            <a:off x="11239875" y="4226741"/>
            <a:ext cx="772508" cy="772508"/>
          </a:xfrm>
          <a:prstGeom prst="rect">
            <a:avLst/>
          </a:prstGeom>
        </p:spPr>
      </p:pic>
      <p:pic>
        <p:nvPicPr>
          <p:cNvPr id="12" name="Graphic 11" descr="Box with solid fill">
            <a:extLst>
              <a:ext uri="{FF2B5EF4-FFF2-40B4-BE49-F238E27FC236}">
                <a16:creationId xmlns:a16="http://schemas.microsoft.com/office/drawing/2014/main" id="{2ADA6B4F-3AE9-60F0-B396-F1CFC547A4E4}"/>
              </a:ext>
            </a:extLst>
          </p:cNvPr>
          <p:cNvPicPr>
            <a:picLocks noChangeAspect="1"/>
          </p:cNvPicPr>
          <p:nvPr/>
        </p:nvPicPr>
        <p:blipFill>
          <a:blip r:embed="rId6">
            <a:extLst>
              <a:ext uri="{28A0092B-C50C-407E-A947-70E740481C1C}">
                <a14:useLocalDpi xmlns:a14="http://schemas.microsoft.com/office/drawing/2010/main" val="0"/>
              </a:ext>
              <a:ext uri="{96DAC541-7B7A-43D3-8B79-37D633B846F1}">
                <asvg:svgBlip xmlns:asvg="http://schemas.microsoft.com/office/drawing/2016/SVG/main" r:embed="rId7"/>
              </a:ext>
            </a:extLst>
          </a:blip>
          <a:stretch>
            <a:fillRect/>
          </a:stretch>
        </p:blipFill>
        <p:spPr>
          <a:xfrm>
            <a:off x="11239875" y="3813868"/>
            <a:ext cx="772508" cy="772508"/>
          </a:xfrm>
          <a:prstGeom prst="rect">
            <a:avLst/>
          </a:prstGeom>
        </p:spPr>
      </p:pic>
      <p:pic>
        <p:nvPicPr>
          <p:cNvPr id="14" name="Graphic 13" descr="Chat outline">
            <a:extLst>
              <a:ext uri="{FF2B5EF4-FFF2-40B4-BE49-F238E27FC236}">
                <a16:creationId xmlns:a16="http://schemas.microsoft.com/office/drawing/2014/main" id="{3BC4C692-42CB-7DB9-E528-22E6B8EF18CF}"/>
              </a:ext>
            </a:extLst>
          </p:cNvPr>
          <p:cNvPicPr>
            <a:picLocks noChangeAspect="1"/>
          </p:cNvPicPr>
          <p:nvPr/>
        </p:nvPicPr>
        <p:blipFill>
          <a:blip r:embed="rId8">
            <a:extLst>
              <a:ext uri="{28A0092B-C50C-407E-A947-70E740481C1C}">
                <a14:useLocalDpi xmlns:a14="http://schemas.microsoft.com/office/drawing/2010/main" val="0"/>
              </a:ext>
              <a:ext uri="{96DAC541-7B7A-43D3-8B79-37D633B846F1}">
                <asvg:svgBlip xmlns:asvg="http://schemas.microsoft.com/office/drawing/2016/SVG/main" r:embed="rId9"/>
              </a:ext>
            </a:extLst>
          </a:blip>
          <a:stretch>
            <a:fillRect/>
          </a:stretch>
        </p:blipFill>
        <p:spPr>
          <a:xfrm>
            <a:off x="9026599" y="3463899"/>
            <a:ext cx="752836" cy="752836"/>
          </a:xfrm>
          <a:prstGeom prst="rect">
            <a:avLst/>
          </a:prstGeom>
        </p:spPr>
      </p:pic>
      <p:pic>
        <p:nvPicPr>
          <p:cNvPr id="15" name="Graphic 14" descr="Children outline">
            <a:extLst>
              <a:ext uri="{FF2B5EF4-FFF2-40B4-BE49-F238E27FC236}">
                <a16:creationId xmlns:a16="http://schemas.microsoft.com/office/drawing/2014/main" id="{16771D30-2126-89F0-74B1-F432F27F87B6}"/>
              </a:ext>
            </a:extLst>
          </p:cNvPr>
          <p:cNvPicPr>
            <a:picLocks noChangeAspect="1"/>
          </p:cNvPicPr>
          <p:nvPr/>
        </p:nvPicPr>
        <p:blipFill>
          <a:blip r:embed="rId10">
            <a:extLst>
              <a:ext uri="{28A0092B-C50C-407E-A947-70E740481C1C}">
                <a14:useLocalDpi xmlns:a14="http://schemas.microsoft.com/office/drawing/2010/main" val="0"/>
              </a:ext>
              <a:ext uri="{96DAC541-7B7A-43D3-8B79-37D633B846F1}">
                <asvg:svgBlip xmlns:asvg="http://schemas.microsoft.com/office/drawing/2016/SVG/main" r:embed="rId11"/>
              </a:ext>
            </a:extLst>
          </a:blip>
          <a:stretch>
            <a:fillRect/>
          </a:stretch>
        </p:blipFill>
        <p:spPr>
          <a:xfrm>
            <a:off x="8931349" y="3906452"/>
            <a:ext cx="1084739" cy="1084739"/>
          </a:xfrm>
          <a:prstGeom prst="rect">
            <a:avLst/>
          </a:prstGeom>
        </p:spPr>
      </p:pic>
      <p:pic>
        <p:nvPicPr>
          <p:cNvPr id="1044" name="Graphic 1043" descr="Line arrow: Slight curve with solid fill">
            <a:extLst>
              <a:ext uri="{FF2B5EF4-FFF2-40B4-BE49-F238E27FC236}">
                <a16:creationId xmlns:a16="http://schemas.microsoft.com/office/drawing/2014/main" id="{782F686D-1C5A-62CD-6326-12CC87C77DE1}"/>
              </a:ext>
            </a:extLst>
          </p:cNvPr>
          <p:cNvPicPr>
            <a:picLocks noChangeAspect="1"/>
          </p:cNvPicPr>
          <p:nvPr/>
        </p:nvPicPr>
        <p:blipFill>
          <a:blip r:embed="rId12">
            <a:extLst>
              <a:ext uri="{28A0092B-C50C-407E-A947-70E740481C1C}">
                <a14:useLocalDpi xmlns:a14="http://schemas.microsoft.com/office/drawing/2010/main" val="0"/>
              </a:ext>
              <a:ext uri="{96DAC541-7B7A-43D3-8B79-37D633B846F1}">
                <asvg:svgBlip xmlns:asvg="http://schemas.microsoft.com/office/drawing/2016/SVG/main" r:embed="rId13"/>
              </a:ext>
            </a:extLst>
          </a:blip>
          <a:stretch>
            <a:fillRect/>
          </a:stretch>
        </p:blipFill>
        <p:spPr>
          <a:xfrm>
            <a:off x="10016088" y="5433744"/>
            <a:ext cx="908343" cy="541383"/>
          </a:xfrm>
          <a:prstGeom prst="rect">
            <a:avLst/>
          </a:prstGeom>
        </p:spPr>
      </p:pic>
      <p:pic>
        <p:nvPicPr>
          <p:cNvPr id="1045" name="Graphic 1044" descr="Line arrow: Clockwise curve with solid fill">
            <a:extLst>
              <a:ext uri="{FF2B5EF4-FFF2-40B4-BE49-F238E27FC236}">
                <a16:creationId xmlns:a16="http://schemas.microsoft.com/office/drawing/2014/main" id="{CE597B64-4793-18FC-8903-BE182078C1E2}"/>
              </a:ext>
            </a:extLst>
          </p:cNvPr>
          <p:cNvPicPr>
            <a:picLocks noChangeAspect="1"/>
          </p:cNvPicPr>
          <p:nvPr/>
        </p:nvPicPr>
        <p:blipFill>
          <a:blip r:embed="rId14">
            <a:extLst>
              <a:ext uri="{28A0092B-C50C-407E-A947-70E740481C1C}">
                <a14:useLocalDpi xmlns:a14="http://schemas.microsoft.com/office/drawing/2010/main" val="0"/>
              </a:ext>
              <a:ext uri="{96DAC541-7B7A-43D3-8B79-37D633B846F1}">
                <asvg:svgBlip xmlns:asvg="http://schemas.microsoft.com/office/drawing/2016/SVG/main" r:embed="rId15"/>
              </a:ext>
            </a:extLst>
          </a:blip>
          <a:stretch>
            <a:fillRect/>
          </a:stretch>
        </p:blipFill>
        <p:spPr>
          <a:xfrm rot="15697949">
            <a:off x="8510931" y="5533840"/>
            <a:ext cx="541381" cy="914400"/>
          </a:xfrm>
          <a:prstGeom prst="rect">
            <a:avLst/>
          </a:prstGeom>
        </p:spPr>
      </p:pic>
      <p:pic>
        <p:nvPicPr>
          <p:cNvPr id="11" name="Graphic 10" descr="Box with solid fill">
            <a:extLst>
              <a:ext uri="{FF2B5EF4-FFF2-40B4-BE49-F238E27FC236}">
                <a16:creationId xmlns:a16="http://schemas.microsoft.com/office/drawing/2014/main" id="{E6ADF4D3-AD65-752D-E765-6C37B6718F8E}"/>
              </a:ext>
            </a:extLst>
          </p:cNvPr>
          <p:cNvPicPr>
            <a:picLocks noChangeAspect="1"/>
          </p:cNvPicPr>
          <p:nvPr/>
        </p:nvPicPr>
        <p:blipFill>
          <a:blip r:embed="rId6">
            <a:extLst>
              <a:ext uri="{28A0092B-C50C-407E-A947-70E740481C1C}">
                <a14:useLocalDpi xmlns:a14="http://schemas.microsoft.com/office/drawing/2010/main" val="0"/>
              </a:ext>
              <a:ext uri="{96DAC541-7B7A-43D3-8B79-37D633B846F1}">
                <asvg:svgBlip xmlns:asvg="http://schemas.microsoft.com/office/drawing/2016/SVG/main" r:embed="rId7"/>
              </a:ext>
            </a:extLst>
          </a:blip>
          <a:stretch>
            <a:fillRect/>
          </a:stretch>
        </p:blipFill>
        <p:spPr>
          <a:xfrm>
            <a:off x="11247476" y="3332110"/>
            <a:ext cx="772508" cy="772508"/>
          </a:xfrm>
          <a:prstGeom prst="rect">
            <a:avLst/>
          </a:prstGeom>
        </p:spPr>
      </p:pic>
      <p:pic>
        <p:nvPicPr>
          <p:cNvPr id="1028" name="Picture 4">
            <a:extLst>
              <a:ext uri="{FF2B5EF4-FFF2-40B4-BE49-F238E27FC236}">
                <a16:creationId xmlns:a16="http://schemas.microsoft.com/office/drawing/2014/main" id="{9ED1F124-6000-0A17-5299-E34DA0B16961}"/>
              </a:ext>
            </a:extLst>
          </p:cNvPr>
          <p:cNvPicPr>
            <a:picLocks noChangeAspect="1" noChangeArrowheads="1"/>
          </p:cNvPicPr>
          <p:nvPr/>
        </p:nvPicPr>
        <p:blipFill>
          <a:blip r:embed="rId16" cstate="print">
            <a:extLst>
              <a:ext uri="{28A0092B-C50C-407E-A947-70E740481C1C}">
                <a14:useLocalDpi xmlns:a14="http://schemas.microsoft.com/office/drawing/2010/main" val="0"/>
              </a:ext>
            </a:extLst>
          </a:blip>
          <a:srcRect/>
          <a:stretch>
            <a:fillRect/>
          </a:stretch>
        </p:blipFill>
        <p:spPr bwMode="auto">
          <a:xfrm>
            <a:off x="745541" y="353908"/>
            <a:ext cx="6169126" cy="6171984"/>
          </a:xfrm>
          <a:prstGeom prst="rect">
            <a:avLst/>
          </a:prstGeom>
          <a:noFill/>
          <a:extLst>
            <a:ext uri="{909E8E84-426E-40DD-AFC4-6F175D3DCCD1}">
              <a14:hiddenFill xmlns:a14="http://schemas.microsoft.com/office/drawing/2010/main">
                <a:solidFill>
                  <a:srgbClr val="FFFFFF"/>
                </a:solidFill>
              </a14:hiddenFill>
            </a:ext>
          </a:extLst>
        </p:spPr>
      </p:pic>
      <p:sp>
        <p:nvSpPr>
          <p:cNvPr id="4" name="TextBox 3">
            <a:extLst>
              <a:ext uri="{FF2B5EF4-FFF2-40B4-BE49-F238E27FC236}">
                <a16:creationId xmlns:a16="http://schemas.microsoft.com/office/drawing/2014/main" id="{D92ACB1E-55EE-D832-5FAA-67D7A09485FA}"/>
              </a:ext>
            </a:extLst>
          </p:cNvPr>
          <p:cNvSpPr txBox="1"/>
          <p:nvPr/>
        </p:nvSpPr>
        <p:spPr>
          <a:xfrm>
            <a:off x="171039" y="3919952"/>
            <a:ext cx="2172832" cy="369332"/>
          </a:xfrm>
          <a:prstGeom prst="rect">
            <a:avLst/>
          </a:prstGeom>
          <a:noFill/>
        </p:spPr>
        <p:txBody>
          <a:bodyPr wrap="square" rtlCol="0">
            <a:spAutoFit/>
          </a:bodyPr>
          <a:lstStyle/>
          <a:p>
            <a:pPr algn="r"/>
            <a:r>
              <a:rPr lang="sv-SE" dirty="0"/>
              <a:t>NULÄGE</a:t>
            </a:r>
          </a:p>
        </p:txBody>
      </p:sp>
      <p:sp>
        <p:nvSpPr>
          <p:cNvPr id="6" name="TextBox 5">
            <a:extLst>
              <a:ext uri="{FF2B5EF4-FFF2-40B4-BE49-F238E27FC236}">
                <a16:creationId xmlns:a16="http://schemas.microsoft.com/office/drawing/2014/main" id="{85AA2435-B451-8F21-52BA-C37B488335F7}"/>
              </a:ext>
            </a:extLst>
          </p:cNvPr>
          <p:cNvSpPr txBox="1"/>
          <p:nvPr/>
        </p:nvSpPr>
        <p:spPr>
          <a:xfrm>
            <a:off x="5055438" y="3906452"/>
            <a:ext cx="2965726" cy="800219"/>
          </a:xfrm>
          <a:prstGeom prst="rect">
            <a:avLst/>
          </a:prstGeom>
          <a:noFill/>
        </p:spPr>
        <p:txBody>
          <a:bodyPr wrap="square" rtlCol="0">
            <a:spAutoFit/>
          </a:bodyPr>
          <a:lstStyle/>
          <a:p>
            <a:r>
              <a:rPr lang="sv-SE" dirty="0"/>
              <a:t>MÅLBILD</a:t>
            </a:r>
          </a:p>
          <a:p>
            <a:r>
              <a:rPr lang="sv-SE" sz="1400" dirty="0"/>
              <a:t>En Obruten Digital Samhällsbyggnadsprocess</a:t>
            </a:r>
          </a:p>
        </p:txBody>
      </p:sp>
      <p:sp>
        <p:nvSpPr>
          <p:cNvPr id="1046" name="textruta 90">
            <a:extLst>
              <a:ext uri="{FF2B5EF4-FFF2-40B4-BE49-F238E27FC236}">
                <a16:creationId xmlns:a16="http://schemas.microsoft.com/office/drawing/2014/main" id="{4CB3E374-34DA-EDA2-F5FA-A1E8472C5B2E}"/>
              </a:ext>
            </a:extLst>
          </p:cNvPr>
          <p:cNvSpPr txBox="1"/>
          <p:nvPr/>
        </p:nvSpPr>
        <p:spPr>
          <a:xfrm>
            <a:off x="7858209" y="532618"/>
            <a:ext cx="3231017" cy="2585323"/>
          </a:xfrm>
          <a:prstGeom prst="rect">
            <a:avLst/>
          </a:prstGeom>
          <a:noFill/>
          <a:ln>
            <a:noFill/>
          </a:ln>
        </p:spPr>
        <p:txBody>
          <a:bodyPr wrap="square">
            <a:spAutoFit/>
          </a:bodyPr>
          <a:lstStyle/>
          <a:p>
            <a:pPr>
              <a:spcBef>
                <a:spcPts val="600"/>
              </a:spcBef>
              <a:spcAft>
                <a:spcPts val="600"/>
              </a:spcAft>
            </a:pPr>
            <a:r>
              <a:rPr lang="sv-SE" sz="1600" dirty="0"/>
              <a:t>VAD BEHÖVER VI FÖRÄNDRA?</a:t>
            </a:r>
          </a:p>
          <a:p>
            <a:pPr>
              <a:spcBef>
                <a:spcPts val="600"/>
              </a:spcBef>
              <a:spcAft>
                <a:spcPts val="600"/>
              </a:spcAft>
            </a:pPr>
            <a:r>
              <a:rPr lang="sv-SE" sz="1600" dirty="0"/>
              <a:t>VILKA FÖRÄNDRINGAR  SKAPAR BÄST VÄRDE?</a:t>
            </a:r>
          </a:p>
          <a:p>
            <a:pPr>
              <a:spcBef>
                <a:spcPts val="600"/>
              </a:spcBef>
              <a:spcAft>
                <a:spcPts val="600"/>
              </a:spcAft>
            </a:pPr>
            <a:r>
              <a:rPr lang="sv-SE" sz="1600" dirty="0"/>
              <a:t>VILKEN FÖRMÅGA HAR VI? </a:t>
            </a:r>
          </a:p>
          <a:p>
            <a:pPr>
              <a:spcBef>
                <a:spcPts val="600"/>
              </a:spcBef>
              <a:spcAft>
                <a:spcPts val="600"/>
              </a:spcAft>
            </a:pPr>
            <a:r>
              <a:rPr lang="sv-SE" sz="1600" dirty="0"/>
              <a:t>VILKA HINDER SER VI?</a:t>
            </a:r>
          </a:p>
          <a:p>
            <a:pPr>
              <a:spcBef>
                <a:spcPts val="600"/>
              </a:spcBef>
              <a:spcAft>
                <a:spcPts val="600"/>
              </a:spcAft>
            </a:pPr>
            <a:r>
              <a:rPr lang="sv-SE" sz="1600" dirty="0"/>
              <a:t>VAD HÄNDER OM VI INTE GÖR?</a:t>
            </a:r>
          </a:p>
          <a:p>
            <a:pPr>
              <a:spcBef>
                <a:spcPts val="600"/>
              </a:spcBef>
              <a:spcAft>
                <a:spcPts val="600"/>
              </a:spcAft>
            </a:pPr>
            <a:r>
              <a:rPr lang="sv-SE" sz="1600" dirty="0"/>
              <a:t>. . . </a:t>
            </a:r>
          </a:p>
        </p:txBody>
      </p:sp>
    </p:spTree>
    <p:extLst>
      <p:ext uri="{BB962C8B-B14F-4D97-AF65-F5344CB8AC3E}">
        <p14:creationId xmlns:p14="http://schemas.microsoft.com/office/powerpoint/2010/main" val="65797758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Grupp 4">
            <a:extLst>
              <a:ext uri="{FF2B5EF4-FFF2-40B4-BE49-F238E27FC236}">
                <a16:creationId xmlns:a16="http://schemas.microsoft.com/office/drawing/2014/main" id="{89498A34-E279-496E-911C-1BC607AA9032}"/>
              </a:ext>
            </a:extLst>
          </p:cNvPr>
          <p:cNvGrpSpPr/>
          <p:nvPr/>
        </p:nvGrpSpPr>
        <p:grpSpPr>
          <a:xfrm>
            <a:off x="0" y="3658181"/>
            <a:ext cx="12194838" cy="3199820"/>
            <a:chOff x="0" y="3658181"/>
            <a:chExt cx="12194838" cy="3199820"/>
          </a:xfrm>
        </p:grpSpPr>
        <p:sp>
          <p:nvSpPr>
            <p:cNvPr id="6" name="Rektangel 5">
              <a:extLst>
                <a:ext uri="{FF2B5EF4-FFF2-40B4-BE49-F238E27FC236}">
                  <a16:creationId xmlns:a16="http://schemas.microsoft.com/office/drawing/2014/main" id="{BFDE2534-4636-4057-B3FD-9565A5BE250C}"/>
                </a:ext>
              </a:extLst>
            </p:cNvPr>
            <p:cNvSpPr/>
            <p:nvPr/>
          </p:nvSpPr>
          <p:spPr>
            <a:xfrm>
              <a:off x="8776570" y="3658181"/>
              <a:ext cx="3418268" cy="3199819"/>
            </a:xfrm>
            <a:prstGeom prst="rect">
              <a:avLst/>
            </a:prstGeom>
            <a:solidFill>
              <a:srgbClr val="44546A">
                <a:lumMod val="20000"/>
                <a:lumOff val="80000"/>
              </a:srgbClr>
            </a:solidFill>
            <a:ln w="12700" cap="flat" cmpd="sng" algn="ctr">
              <a:noFill/>
              <a:prstDash val="solid"/>
              <a:miter lim="800000"/>
            </a:ln>
            <a:effectLst>
              <a:outerShdw blurRad="50800" dist="38100" dir="10800000" algn="r" rotWithShape="0">
                <a:prstClr val="black">
                  <a:alpha val="40000"/>
                </a:prst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7" name="Rektangel 6">
              <a:extLst>
                <a:ext uri="{FF2B5EF4-FFF2-40B4-BE49-F238E27FC236}">
                  <a16:creationId xmlns:a16="http://schemas.microsoft.com/office/drawing/2014/main" id="{CE9C76D4-FC83-4394-8E8B-BB921D3754AD}"/>
                </a:ext>
              </a:extLst>
            </p:cNvPr>
            <p:cNvSpPr/>
            <p:nvPr/>
          </p:nvSpPr>
          <p:spPr>
            <a:xfrm>
              <a:off x="5971530" y="4225911"/>
              <a:ext cx="2805040" cy="2632090"/>
            </a:xfrm>
            <a:prstGeom prst="rect">
              <a:avLst/>
            </a:prstGeom>
            <a:solidFill>
              <a:srgbClr val="44546A">
                <a:lumMod val="20000"/>
                <a:lumOff val="80000"/>
              </a:srgbClr>
            </a:solidFill>
            <a:ln w="12700" cap="flat" cmpd="sng" algn="ctr">
              <a:noFill/>
              <a:prstDash val="solid"/>
              <a:miter lim="800000"/>
            </a:ln>
            <a:effectLst>
              <a:outerShdw blurRad="50800" dist="38100" dir="10800000" algn="r" rotWithShape="0">
                <a:prstClr val="black">
                  <a:alpha val="40000"/>
                </a:prst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8" name="Rektangel 7">
              <a:extLst>
                <a:ext uri="{FF2B5EF4-FFF2-40B4-BE49-F238E27FC236}">
                  <a16:creationId xmlns:a16="http://schemas.microsoft.com/office/drawing/2014/main" id="{6BC8EF95-A0A1-4FB6-9EE5-61D8C1082F7E}"/>
                </a:ext>
              </a:extLst>
            </p:cNvPr>
            <p:cNvSpPr/>
            <p:nvPr/>
          </p:nvSpPr>
          <p:spPr>
            <a:xfrm>
              <a:off x="3154685" y="4759777"/>
              <a:ext cx="2816845" cy="2098224"/>
            </a:xfrm>
            <a:prstGeom prst="rect">
              <a:avLst/>
            </a:prstGeom>
            <a:solidFill>
              <a:srgbClr val="44546A">
                <a:lumMod val="20000"/>
                <a:lumOff val="80000"/>
              </a:srgbClr>
            </a:solidFill>
            <a:ln w="12700" cap="flat" cmpd="sng" algn="ctr">
              <a:noFill/>
              <a:prstDash val="solid"/>
              <a:miter lim="800000"/>
            </a:ln>
            <a:effectLst>
              <a:outerShdw blurRad="50800" dist="38100" dir="10800000" algn="r" rotWithShape="0">
                <a:prstClr val="black">
                  <a:alpha val="40000"/>
                </a:prst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9" name="Rektangel 8">
              <a:extLst>
                <a:ext uri="{FF2B5EF4-FFF2-40B4-BE49-F238E27FC236}">
                  <a16:creationId xmlns:a16="http://schemas.microsoft.com/office/drawing/2014/main" id="{C6F314DB-2192-4247-8093-C7E27FCCD229}"/>
                </a:ext>
              </a:extLst>
            </p:cNvPr>
            <p:cNvSpPr/>
            <p:nvPr/>
          </p:nvSpPr>
          <p:spPr>
            <a:xfrm>
              <a:off x="0" y="5302489"/>
              <a:ext cx="3154685" cy="1555511"/>
            </a:xfrm>
            <a:prstGeom prst="rect">
              <a:avLst/>
            </a:prstGeom>
            <a:solidFill>
              <a:srgbClr val="44546A">
                <a:lumMod val="20000"/>
                <a:lumOff val="80000"/>
              </a:srgbClr>
            </a:solidFill>
            <a:ln w="12700" cap="flat" cmpd="sng" algn="ctr">
              <a:noFill/>
              <a:prstDash val="solid"/>
              <a:miter lim="800000"/>
            </a:ln>
            <a:effectLst>
              <a:outerShdw blurRad="50800" dist="38100" dir="10800000" algn="r" rotWithShape="0">
                <a:prstClr val="black">
                  <a:alpha val="40000"/>
                </a:prst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grpSp>
      <p:pic>
        <p:nvPicPr>
          <p:cNvPr id="10" name="Bild 9" descr="Öppen mapp">
            <a:extLst>
              <a:ext uri="{FF2B5EF4-FFF2-40B4-BE49-F238E27FC236}">
                <a16:creationId xmlns:a16="http://schemas.microsoft.com/office/drawing/2014/main" id="{0B82E9D1-05C0-4434-98DE-887883B8D95A}"/>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1346384" y="3496596"/>
            <a:ext cx="1225332" cy="1225332"/>
          </a:xfrm>
          <a:prstGeom prst="rect">
            <a:avLst/>
          </a:prstGeom>
          <a:effectLst/>
        </p:spPr>
      </p:pic>
      <p:pic>
        <p:nvPicPr>
          <p:cNvPr id="11" name="Bildobjekt 10">
            <a:extLst>
              <a:ext uri="{FF2B5EF4-FFF2-40B4-BE49-F238E27FC236}">
                <a16:creationId xmlns:a16="http://schemas.microsoft.com/office/drawing/2014/main" id="{480EDBEF-8B87-49DA-A79C-6650509B051C}"/>
              </a:ext>
            </a:extLst>
          </p:cNvPr>
          <p:cNvPicPr>
            <a:picLocks noChangeAspect="1"/>
          </p:cNvPicPr>
          <p:nvPr/>
        </p:nvPicPr>
        <p:blipFill>
          <a:blip r:embed="rId5"/>
          <a:stretch>
            <a:fillRect/>
          </a:stretch>
        </p:blipFill>
        <p:spPr>
          <a:xfrm>
            <a:off x="7109384" y="1671836"/>
            <a:ext cx="521905" cy="2336649"/>
          </a:xfrm>
          <a:prstGeom prst="rect">
            <a:avLst/>
          </a:prstGeom>
          <a:effectLst/>
        </p:spPr>
      </p:pic>
      <p:pic>
        <p:nvPicPr>
          <p:cNvPr id="12" name="Bildobjekt 11">
            <a:extLst>
              <a:ext uri="{FF2B5EF4-FFF2-40B4-BE49-F238E27FC236}">
                <a16:creationId xmlns:a16="http://schemas.microsoft.com/office/drawing/2014/main" id="{4FB68D3F-2898-4B6C-A750-159AF56D9D15}"/>
              </a:ext>
            </a:extLst>
          </p:cNvPr>
          <p:cNvPicPr>
            <a:picLocks noChangeAspect="1"/>
          </p:cNvPicPr>
          <p:nvPr/>
        </p:nvPicPr>
        <p:blipFill>
          <a:blip r:embed="rId6"/>
          <a:stretch>
            <a:fillRect/>
          </a:stretch>
        </p:blipFill>
        <p:spPr>
          <a:xfrm>
            <a:off x="9580804" y="1881328"/>
            <a:ext cx="1516112" cy="1601128"/>
          </a:xfrm>
          <a:prstGeom prst="rect">
            <a:avLst/>
          </a:prstGeom>
          <a:effectLst/>
        </p:spPr>
      </p:pic>
      <p:pic>
        <p:nvPicPr>
          <p:cNvPr id="13" name="Bild 12" descr="Optisk disk">
            <a:extLst>
              <a:ext uri="{FF2B5EF4-FFF2-40B4-BE49-F238E27FC236}">
                <a16:creationId xmlns:a16="http://schemas.microsoft.com/office/drawing/2014/main" id="{8DCD1090-8FD8-4A9D-AC91-8C13A8632822}"/>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857674" y="4050486"/>
            <a:ext cx="1205617" cy="1205617"/>
          </a:xfrm>
          <a:prstGeom prst="rect">
            <a:avLst/>
          </a:prstGeom>
          <a:effectLst/>
        </p:spPr>
      </p:pic>
      <p:grpSp>
        <p:nvGrpSpPr>
          <p:cNvPr id="14" name="Grupp 13">
            <a:extLst>
              <a:ext uri="{FF2B5EF4-FFF2-40B4-BE49-F238E27FC236}">
                <a16:creationId xmlns:a16="http://schemas.microsoft.com/office/drawing/2014/main" id="{C2CD9661-9FCB-4D35-87EE-B8A46B5492C6}"/>
              </a:ext>
            </a:extLst>
          </p:cNvPr>
          <p:cNvGrpSpPr/>
          <p:nvPr/>
        </p:nvGrpSpPr>
        <p:grpSpPr>
          <a:xfrm>
            <a:off x="3454824" y="2515158"/>
            <a:ext cx="2157550" cy="2129781"/>
            <a:chOff x="11480394" y="4001035"/>
            <a:chExt cx="2263157" cy="2241920"/>
          </a:xfrm>
        </p:grpSpPr>
        <p:sp>
          <p:nvSpPr>
            <p:cNvPr id="15" name="Ellips 14">
              <a:extLst>
                <a:ext uri="{FF2B5EF4-FFF2-40B4-BE49-F238E27FC236}">
                  <a16:creationId xmlns:a16="http://schemas.microsoft.com/office/drawing/2014/main" id="{3CA922ED-1561-4467-8040-B19834A003F5}"/>
                </a:ext>
              </a:extLst>
            </p:cNvPr>
            <p:cNvSpPr/>
            <p:nvPr/>
          </p:nvSpPr>
          <p:spPr>
            <a:xfrm>
              <a:off x="11480394" y="4001035"/>
              <a:ext cx="2263157" cy="2241920"/>
            </a:xfrm>
            <a:prstGeom prst="ellipse">
              <a:avLst/>
            </a:prstGeom>
            <a:solidFill>
              <a:sysClr val="window" lastClr="FFFFFF"/>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prstClr val="white"/>
                </a:solidFill>
                <a:effectLst/>
                <a:uLnTx/>
                <a:uFillTx/>
                <a:latin typeface="Gill Sans MT"/>
                <a:ea typeface="+mn-ea"/>
                <a:cs typeface="+mn-cs"/>
              </a:endParaRPr>
            </a:p>
          </p:txBody>
        </p:sp>
        <p:pic>
          <p:nvPicPr>
            <p:cNvPr id="16" name="Bildobjekt 15">
              <a:extLst>
                <a:ext uri="{FF2B5EF4-FFF2-40B4-BE49-F238E27FC236}">
                  <a16:creationId xmlns:a16="http://schemas.microsoft.com/office/drawing/2014/main" id="{1F794524-C7B0-44DB-AD16-35B221D80D9B}"/>
                </a:ext>
              </a:extLst>
            </p:cNvPr>
            <p:cNvPicPr>
              <a:picLocks noChangeAspect="1"/>
            </p:cNvPicPr>
            <p:nvPr/>
          </p:nvPicPr>
          <p:blipFill>
            <a:blip r:embed="rId9"/>
            <a:stretch>
              <a:fillRect/>
            </a:stretch>
          </p:blipFill>
          <p:spPr>
            <a:xfrm>
              <a:off x="11588618" y="4106413"/>
              <a:ext cx="2023575" cy="2033618"/>
            </a:xfrm>
            <a:prstGeom prst="rect">
              <a:avLst/>
            </a:prstGeom>
          </p:spPr>
        </p:pic>
      </p:grpSp>
      <p:sp>
        <p:nvSpPr>
          <p:cNvPr id="17" name="textruta 16">
            <a:extLst>
              <a:ext uri="{FF2B5EF4-FFF2-40B4-BE49-F238E27FC236}">
                <a16:creationId xmlns:a16="http://schemas.microsoft.com/office/drawing/2014/main" id="{709A43A7-71AA-4204-ACC6-ED216D4E237A}"/>
              </a:ext>
            </a:extLst>
          </p:cNvPr>
          <p:cNvSpPr txBox="1"/>
          <p:nvPr/>
        </p:nvSpPr>
        <p:spPr>
          <a:xfrm>
            <a:off x="429501" y="5505066"/>
            <a:ext cx="2667708" cy="1200329"/>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sv-SE" sz="1800" b="0" i="0" u="none" strike="noStrike" kern="1200" cap="none" spc="0" normalizeH="0" baseline="0" noProof="0">
                <a:ln>
                  <a:noFill/>
                </a:ln>
                <a:effectLst/>
                <a:uLnTx/>
                <a:uFillTx/>
                <a:latin typeface="+mj-lt"/>
                <a:ea typeface="Verdana" panose="020B0604030504040204" pitchFamily="34" charset="0"/>
                <a:cs typeface="Verdana" panose="020B0604030504040204" pitchFamily="34" charset="0"/>
              </a:rPr>
              <a:t>Digitalisera, samla och strukturera data – säkra informationshanteringen</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sv-SE" sz="1800" b="0" i="0" u="none" strike="noStrike" kern="1200" cap="none" spc="0" normalizeH="0" baseline="0" noProof="0">
              <a:ln>
                <a:noFill/>
              </a:ln>
              <a:effectLst/>
              <a:uLnTx/>
              <a:uFillTx/>
              <a:latin typeface="+mj-lt"/>
              <a:ea typeface="+mn-ea"/>
              <a:cs typeface="+mn-cs"/>
            </a:endParaRPr>
          </a:p>
        </p:txBody>
      </p:sp>
      <p:sp>
        <p:nvSpPr>
          <p:cNvPr id="18" name="Rubrik 1">
            <a:extLst>
              <a:ext uri="{FF2B5EF4-FFF2-40B4-BE49-F238E27FC236}">
                <a16:creationId xmlns:a16="http://schemas.microsoft.com/office/drawing/2014/main" id="{62E9B38B-730F-4B9F-ABFA-FE0629546649}"/>
              </a:ext>
            </a:extLst>
          </p:cNvPr>
          <p:cNvSpPr txBox="1">
            <a:spLocks/>
          </p:cNvSpPr>
          <p:nvPr/>
        </p:nvSpPr>
        <p:spPr>
          <a:xfrm>
            <a:off x="3382288" y="4934778"/>
            <a:ext cx="2577437" cy="367711"/>
          </a:xfrm>
          <a:prstGeom prst="rect">
            <a:avLst/>
          </a:prstGeom>
        </p:spPr>
        <p:txBody>
          <a:bodyPr vert="horz" lIns="91440" tIns="45720" rIns="91440" bIns="45720" rtlCol="0" anchor="t">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sv-SE" sz="1800" b="0" i="0" u="none" strike="noStrike" kern="1200" cap="none" spc="0" normalizeH="0" baseline="0" noProof="0">
                <a:ln>
                  <a:noFill/>
                </a:ln>
                <a:effectLst/>
                <a:uLnTx/>
                <a:uFillTx/>
                <a:ea typeface="Verdana" panose="020B0604030504040204" pitchFamily="34" charset="0"/>
                <a:cs typeface="Verdana" panose="020B0604030504040204" pitchFamily="34" charset="0"/>
              </a:rPr>
              <a:t>Digitalisera arbetsflödet</a:t>
            </a:r>
          </a:p>
          <a:p>
            <a:pPr marL="0" marR="0" lvl="0" indent="0" algn="l" defTabSz="914400" rtl="0" eaLnBrk="1" fontAlgn="auto" latinLnBrk="0" hangingPunct="1">
              <a:lnSpc>
                <a:spcPct val="90000"/>
              </a:lnSpc>
              <a:spcBef>
                <a:spcPct val="0"/>
              </a:spcBef>
              <a:spcAft>
                <a:spcPts val="0"/>
              </a:spcAft>
              <a:buClrTx/>
              <a:buSzTx/>
              <a:buFontTx/>
              <a:buNone/>
              <a:tabLst/>
              <a:defRPr/>
            </a:pPr>
            <a:endParaRPr kumimoji="0" lang="sv-SE" sz="1800" b="0" i="0" u="none" strike="noStrike" kern="1200" cap="none" spc="0" normalizeH="0" baseline="0" noProof="0">
              <a:ln>
                <a:noFill/>
              </a:ln>
              <a:effectLst/>
              <a:uLnTx/>
              <a:uFillTx/>
              <a:ea typeface="Verdana" panose="020B0604030504040204" pitchFamily="34" charset="0"/>
              <a:cs typeface="Verdana" panose="020B0604030504040204" pitchFamily="34" charset="0"/>
            </a:endParaRPr>
          </a:p>
          <a:p>
            <a:pPr marL="0" marR="0" lvl="0" indent="0" algn="l" defTabSz="914400" rtl="0" eaLnBrk="1" fontAlgn="auto" latinLnBrk="0" hangingPunct="1">
              <a:lnSpc>
                <a:spcPct val="90000"/>
              </a:lnSpc>
              <a:spcBef>
                <a:spcPct val="0"/>
              </a:spcBef>
              <a:spcAft>
                <a:spcPts val="0"/>
              </a:spcAft>
              <a:buClrTx/>
              <a:buSzTx/>
              <a:buFontTx/>
              <a:buNone/>
              <a:tabLst/>
              <a:defRPr/>
            </a:pPr>
            <a:endParaRPr kumimoji="0" lang="sv-SE" sz="2000" b="1" i="0" u="none" strike="noStrike" kern="1200" cap="none" spc="0" normalizeH="0" baseline="0" noProof="0">
              <a:ln>
                <a:noFill/>
              </a:ln>
              <a:effectLst/>
              <a:uLnTx/>
              <a:uFillTx/>
              <a:ea typeface="Verdana" panose="020B0604030504040204" pitchFamily="34" charset="0"/>
              <a:cs typeface="Verdana" panose="020B0604030504040204" pitchFamily="34" charset="0"/>
            </a:endParaRPr>
          </a:p>
        </p:txBody>
      </p:sp>
      <p:sp>
        <p:nvSpPr>
          <p:cNvPr id="19" name="Rubrik 1">
            <a:extLst>
              <a:ext uri="{FF2B5EF4-FFF2-40B4-BE49-F238E27FC236}">
                <a16:creationId xmlns:a16="http://schemas.microsoft.com/office/drawing/2014/main" id="{70FF8AB6-0512-47A6-8CFB-FAC662E9A4A2}"/>
              </a:ext>
            </a:extLst>
          </p:cNvPr>
          <p:cNvSpPr txBox="1">
            <a:spLocks/>
          </p:cNvSpPr>
          <p:nvPr/>
        </p:nvSpPr>
        <p:spPr>
          <a:xfrm>
            <a:off x="6205781" y="4370578"/>
            <a:ext cx="2582593" cy="274361"/>
          </a:xfrm>
          <a:prstGeom prst="rect">
            <a:avLst/>
          </a:prstGeom>
        </p:spPr>
        <p:txBody>
          <a:bodyPr vert="horz" lIns="91440" tIns="45720" rIns="91440" bIns="45720" rtlCol="0" anchor="t">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sv-SE" sz="1800" b="0" i="0" u="none" strike="noStrike" kern="1200" cap="none" spc="0" normalizeH="0" baseline="0" noProof="0">
                <a:ln>
                  <a:noFill/>
                </a:ln>
                <a:effectLst/>
                <a:uLnTx/>
                <a:uFillTx/>
                <a:ea typeface="Verdana" panose="020B0604030504040204" pitchFamily="34" charset="0"/>
                <a:cs typeface="Verdana" panose="020B0604030504040204" pitchFamily="34" charset="0"/>
              </a:rPr>
              <a:t>Möjliggör digital dialog</a:t>
            </a:r>
          </a:p>
          <a:p>
            <a:pPr marL="0" marR="0" lvl="0" indent="0" algn="l" defTabSz="914400" rtl="0" eaLnBrk="1" fontAlgn="auto" latinLnBrk="0" hangingPunct="1">
              <a:lnSpc>
                <a:spcPct val="90000"/>
              </a:lnSpc>
              <a:spcBef>
                <a:spcPct val="0"/>
              </a:spcBef>
              <a:spcAft>
                <a:spcPts val="0"/>
              </a:spcAft>
              <a:buClrTx/>
              <a:buSzTx/>
              <a:buFontTx/>
              <a:buNone/>
              <a:tabLst/>
              <a:defRPr/>
            </a:pPr>
            <a:endParaRPr kumimoji="0" lang="sv-SE" sz="1800" b="0" i="0" u="none" strike="noStrike" kern="1200" cap="none" spc="0" normalizeH="0" baseline="0" noProof="0">
              <a:ln>
                <a:noFill/>
              </a:ln>
              <a:effectLst/>
              <a:uLnTx/>
              <a:uFillTx/>
              <a:ea typeface="Verdana" panose="020B0604030504040204" pitchFamily="34" charset="0"/>
              <a:cs typeface="Verdana" panose="020B0604030504040204" pitchFamily="34" charset="0"/>
            </a:endParaRPr>
          </a:p>
        </p:txBody>
      </p:sp>
      <p:sp>
        <p:nvSpPr>
          <p:cNvPr id="20" name="Rubrik 1">
            <a:extLst>
              <a:ext uri="{FF2B5EF4-FFF2-40B4-BE49-F238E27FC236}">
                <a16:creationId xmlns:a16="http://schemas.microsoft.com/office/drawing/2014/main" id="{F779C040-A912-4E9E-8523-C1FFE5BEA7E8}"/>
              </a:ext>
            </a:extLst>
          </p:cNvPr>
          <p:cNvSpPr txBox="1">
            <a:spLocks/>
          </p:cNvSpPr>
          <p:nvPr/>
        </p:nvSpPr>
        <p:spPr>
          <a:xfrm>
            <a:off x="9700147" y="3738285"/>
            <a:ext cx="1516113" cy="429097"/>
          </a:xfrm>
          <a:prstGeom prst="rect">
            <a:avLst/>
          </a:prstGeom>
        </p:spPr>
        <p:txBody>
          <a:bodyPr vert="horz" lIns="91440" tIns="45720" rIns="91440" bIns="45720" rtlCol="0" anchor="t">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sv-SE" sz="1800" b="0" i="0" u="none" strike="noStrike" kern="1200" cap="none" spc="0" normalizeH="0" baseline="0" noProof="0">
                <a:ln>
                  <a:noFill/>
                </a:ln>
                <a:effectLst/>
                <a:uLnTx/>
                <a:uFillTx/>
                <a:ea typeface="Verdana" panose="020B0604030504040204" pitchFamily="34" charset="0"/>
                <a:cs typeface="Verdana" panose="020B0604030504040204" pitchFamily="34" charset="0"/>
              </a:rPr>
              <a:t>Automatisera</a:t>
            </a:r>
          </a:p>
          <a:p>
            <a:pPr marR="0" lvl="0" algn="l" defTabSz="914400" rtl="0" eaLnBrk="1" fontAlgn="auto" latinLnBrk="0" hangingPunct="1">
              <a:lnSpc>
                <a:spcPct val="90000"/>
              </a:lnSpc>
              <a:spcBef>
                <a:spcPct val="0"/>
              </a:spcBef>
              <a:spcAft>
                <a:spcPts val="0"/>
              </a:spcAft>
              <a:buClrTx/>
              <a:buSzTx/>
              <a:tabLst/>
              <a:defRPr/>
            </a:pPr>
            <a:endParaRPr kumimoji="0" lang="sv-SE" sz="2000" b="1" i="0" u="none" strike="noStrike" kern="1200" cap="none" spc="0" normalizeH="0" baseline="0" noProof="0">
              <a:ln>
                <a:noFill/>
              </a:ln>
              <a:effectLst/>
              <a:uLnTx/>
              <a:uFillTx/>
              <a:ea typeface="Verdana" panose="020B0604030504040204" pitchFamily="34" charset="0"/>
              <a:cs typeface="Verdana" panose="020B0604030504040204" pitchFamily="34" charset="0"/>
            </a:endParaRPr>
          </a:p>
        </p:txBody>
      </p:sp>
      <p:sp>
        <p:nvSpPr>
          <p:cNvPr id="21" name="Rubrik 1">
            <a:extLst>
              <a:ext uri="{FF2B5EF4-FFF2-40B4-BE49-F238E27FC236}">
                <a16:creationId xmlns:a16="http://schemas.microsoft.com/office/drawing/2014/main" id="{998359A8-1C5D-4A9A-9BAA-44922E533918}"/>
              </a:ext>
            </a:extLst>
          </p:cNvPr>
          <p:cNvSpPr txBox="1">
            <a:spLocks/>
          </p:cNvSpPr>
          <p:nvPr/>
        </p:nvSpPr>
        <p:spPr>
          <a:xfrm>
            <a:off x="228601" y="285115"/>
            <a:ext cx="11963400"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lang="sv-SE" sz="4000"/>
              <a:t>Stegen mot en digital samhällsbyggnadsprocess</a:t>
            </a:r>
            <a:endParaRPr kumimoji="0" lang="sv-SE" b="0" i="0" u="none" strike="noStrike" kern="1200" cap="all" spc="0" normalizeH="0" baseline="0" noProof="0">
              <a:ln>
                <a:noFill/>
              </a:ln>
              <a:solidFill>
                <a:prstClr val="black"/>
              </a:solidFill>
              <a:effectLst/>
              <a:uLnTx/>
              <a:uFillTx/>
              <a:latin typeface="Gill Sans MT"/>
              <a:ea typeface="+mj-ea"/>
              <a:cs typeface="+mj-cs"/>
            </a:endParaRPr>
          </a:p>
        </p:txBody>
      </p:sp>
    </p:spTree>
    <p:extLst>
      <p:ext uri="{BB962C8B-B14F-4D97-AF65-F5344CB8AC3E}">
        <p14:creationId xmlns:p14="http://schemas.microsoft.com/office/powerpoint/2010/main" val="2440954895"/>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 name="Rectangle: Rounded Corners 60">
            <a:extLst>
              <a:ext uri="{FF2B5EF4-FFF2-40B4-BE49-F238E27FC236}">
                <a16:creationId xmlns:a16="http://schemas.microsoft.com/office/drawing/2014/main" id="{E00FA8EE-894D-833C-93D6-6E94E9CE1E3B}"/>
              </a:ext>
            </a:extLst>
          </p:cNvPr>
          <p:cNvSpPr/>
          <p:nvPr/>
        </p:nvSpPr>
        <p:spPr>
          <a:xfrm>
            <a:off x="9339050" y="143152"/>
            <a:ext cx="2151990" cy="421028"/>
          </a:xfrm>
          <a:prstGeom prst="roundRect">
            <a:avLst/>
          </a:prstGeom>
          <a:solidFill>
            <a:srgbClr val="92D050">
              <a:alpha val="15000"/>
            </a:srgbClr>
          </a:solidFill>
          <a:ln w="12700">
            <a:solidFill>
              <a:schemeClr val="accent1">
                <a:shade val="15000"/>
              </a:schemeClr>
            </a:solidFill>
            <a:prstDash val="solid"/>
          </a:ln>
        </p:spPr>
        <p:style>
          <a:lnRef idx="2">
            <a:schemeClr val="accent1">
              <a:shade val="15000"/>
            </a:schemeClr>
          </a:lnRef>
          <a:fillRef idx="1">
            <a:schemeClr val="accent1"/>
          </a:fillRef>
          <a:effectRef idx="0">
            <a:schemeClr val="accent1"/>
          </a:effectRef>
          <a:fontRef idx="minor">
            <a:schemeClr val="lt1"/>
          </a:fontRef>
        </p:style>
        <p:txBody>
          <a:bodyPr lIns="360000" rtlCol="0" anchor="ctr"/>
          <a:lstStyle/>
          <a:p>
            <a:endParaRPr lang="en-US" sz="900" dirty="0">
              <a:solidFill>
                <a:schemeClr val="tx1"/>
              </a:solidFill>
            </a:endParaRPr>
          </a:p>
        </p:txBody>
      </p:sp>
      <p:sp>
        <p:nvSpPr>
          <p:cNvPr id="60" name="Rectangle: Rounded Corners 59">
            <a:extLst>
              <a:ext uri="{FF2B5EF4-FFF2-40B4-BE49-F238E27FC236}">
                <a16:creationId xmlns:a16="http://schemas.microsoft.com/office/drawing/2014/main" id="{4AB402FC-82C9-3597-BD81-65954DE01D89}"/>
              </a:ext>
            </a:extLst>
          </p:cNvPr>
          <p:cNvSpPr/>
          <p:nvPr/>
        </p:nvSpPr>
        <p:spPr>
          <a:xfrm>
            <a:off x="6285978" y="904966"/>
            <a:ext cx="2187935" cy="421028"/>
          </a:xfrm>
          <a:prstGeom prst="roundRect">
            <a:avLst/>
          </a:prstGeom>
          <a:solidFill>
            <a:srgbClr val="92D050">
              <a:alpha val="15000"/>
            </a:srgbClr>
          </a:solidFill>
          <a:ln w="12700">
            <a:solidFill>
              <a:schemeClr val="accent1">
                <a:shade val="15000"/>
              </a:schemeClr>
            </a:solidFill>
            <a:prstDash val="solid"/>
          </a:ln>
        </p:spPr>
        <p:style>
          <a:lnRef idx="2">
            <a:schemeClr val="accent1">
              <a:shade val="15000"/>
            </a:schemeClr>
          </a:lnRef>
          <a:fillRef idx="1">
            <a:schemeClr val="accent1"/>
          </a:fillRef>
          <a:effectRef idx="0">
            <a:schemeClr val="accent1"/>
          </a:effectRef>
          <a:fontRef idx="minor">
            <a:schemeClr val="lt1"/>
          </a:fontRef>
        </p:style>
        <p:txBody>
          <a:bodyPr lIns="360000" rtlCol="0" anchor="ctr"/>
          <a:lstStyle/>
          <a:p>
            <a:endParaRPr lang="en-US" sz="900" dirty="0">
              <a:solidFill>
                <a:schemeClr val="tx1"/>
              </a:solidFill>
            </a:endParaRPr>
          </a:p>
        </p:txBody>
      </p:sp>
      <p:sp>
        <p:nvSpPr>
          <p:cNvPr id="43" name="Rectangle: Rounded Corners 42">
            <a:extLst>
              <a:ext uri="{FF2B5EF4-FFF2-40B4-BE49-F238E27FC236}">
                <a16:creationId xmlns:a16="http://schemas.microsoft.com/office/drawing/2014/main" id="{34B1E5DC-12B7-FE7C-6D9E-A3A52FB88306}"/>
              </a:ext>
            </a:extLst>
          </p:cNvPr>
          <p:cNvSpPr/>
          <p:nvPr/>
        </p:nvSpPr>
        <p:spPr>
          <a:xfrm>
            <a:off x="3300144" y="2827031"/>
            <a:ext cx="2281891" cy="421028"/>
          </a:xfrm>
          <a:prstGeom prst="roundRect">
            <a:avLst/>
          </a:prstGeom>
          <a:solidFill>
            <a:srgbClr val="92D050">
              <a:alpha val="40000"/>
            </a:srgbClr>
          </a:solidFill>
          <a:ln w="12700">
            <a:prstDash val="solid"/>
          </a:ln>
        </p:spPr>
        <p:style>
          <a:lnRef idx="2">
            <a:schemeClr val="accent1">
              <a:shade val="15000"/>
            </a:schemeClr>
          </a:lnRef>
          <a:fillRef idx="1">
            <a:schemeClr val="accent1"/>
          </a:fillRef>
          <a:effectRef idx="0">
            <a:schemeClr val="accent1"/>
          </a:effectRef>
          <a:fontRef idx="minor">
            <a:schemeClr val="lt1"/>
          </a:fontRef>
        </p:style>
        <p:txBody>
          <a:bodyPr lIns="360000" rtlCol="0" anchor="ctr"/>
          <a:lstStyle/>
          <a:p>
            <a:r>
              <a:rPr lang="sv-SE" sz="900" dirty="0">
                <a:solidFill>
                  <a:schemeClr val="tx1"/>
                </a:solidFill>
              </a:rPr>
              <a:t>#10 - Analys av verksamhetens supportbehov från GIV</a:t>
            </a:r>
            <a:endParaRPr lang="en-US" sz="900" dirty="0">
              <a:solidFill>
                <a:schemeClr val="tx1"/>
              </a:solidFill>
            </a:endParaRPr>
          </a:p>
        </p:txBody>
      </p:sp>
      <p:sp>
        <p:nvSpPr>
          <p:cNvPr id="45" name="Rectangle: Rounded Corners 44">
            <a:extLst>
              <a:ext uri="{FF2B5EF4-FFF2-40B4-BE49-F238E27FC236}">
                <a16:creationId xmlns:a16="http://schemas.microsoft.com/office/drawing/2014/main" id="{A0AFBEF8-8045-557F-00CA-129C1A2E7885}"/>
              </a:ext>
            </a:extLst>
          </p:cNvPr>
          <p:cNvSpPr/>
          <p:nvPr/>
        </p:nvSpPr>
        <p:spPr>
          <a:xfrm>
            <a:off x="3300144" y="2289925"/>
            <a:ext cx="2281891" cy="421028"/>
          </a:xfrm>
          <a:prstGeom prst="roundRect">
            <a:avLst/>
          </a:prstGeom>
          <a:solidFill>
            <a:srgbClr val="92D050">
              <a:alpha val="15000"/>
            </a:srgbClr>
          </a:solidFill>
          <a:ln w="12700">
            <a:solidFill>
              <a:schemeClr val="accent1">
                <a:shade val="15000"/>
              </a:schemeClr>
            </a:solidFill>
            <a:prstDash val="solid"/>
          </a:ln>
        </p:spPr>
        <p:style>
          <a:lnRef idx="2">
            <a:schemeClr val="accent1">
              <a:shade val="15000"/>
            </a:schemeClr>
          </a:lnRef>
          <a:fillRef idx="1">
            <a:schemeClr val="accent1"/>
          </a:fillRef>
          <a:effectRef idx="0">
            <a:schemeClr val="accent1"/>
          </a:effectRef>
          <a:fontRef idx="minor">
            <a:schemeClr val="lt1"/>
          </a:fontRef>
        </p:style>
        <p:txBody>
          <a:bodyPr lIns="360000" rtlCol="0" anchor="ctr"/>
          <a:lstStyle/>
          <a:p>
            <a:endParaRPr lang="en-US" sz="900" dirty="0">
              <a:solidFill>
                <a:schemeClr val="tx1"/>
              </a:solidFill>
            </a:endParaRPr>
          </a:p>
        </p:txBody>
      </p:sp>
      <p:grpSp>
        <p:nvGrpSpPr>
          <p:cNvPr id="5" name="Grupp 4">
            <a:extLst>
              <a:ext uri="{FF2B5EF4-FFF2-40B4-BE49-F238E27FC236}">
                <a16:creationId xmlns:a16="http://schemas.microsoft.com/office/drawing/2014/main" id="{89498A34-E279-496E-911C-1BC607AA9032}"/>
              </a:ext>
            </a:extLst>
          </p:cNvPr>
          <p:cNvGrpSpPr/>
          <p:nvPr/>
        </p:nvGrpSpPr>
        <p:grpSpPr>
          <a:xfrm>
            <a:off x="0" y="3752183"/>
            <a:ext cx="12194837" cy="2025852"/>
            <a:chOff x="0" y="4394357"/>
            <a:chExt cx="12194837" cy="1577552"/>
          </a:xfrm>
        </p:grpSpPr>
        <p:sp>
          <p:nvSpPr>
            <p:cNvPr id="6" name="Rektangel 5">
              <a:extLst>
                <a:ext uri="{FF2B5EF4-FFF2-40B4-BE49-F238E27FC236}">
                  <a16:creationId xmlns:a16="http://schemas.microsoft.com/office/drawing/2014/main" id="{BFDE2534-4636-4057-B3FD-9565A5BE250C}"/>
                </a:ext>
              </a:extLst>
            </p:cNvPr>
            <p:cNvSpPr/>
            <p:nvPr/>
          </p:nvSpPr>
          <p:spPr>
            <a:xfrm>
              <a:off x="9079952" y="4394357"/>
              <a:ext cx="3114885" cy="1569964"/>
            </a:xfrm>
            <a:prstGeom prst="rect">
              <a:avLst/>
            </a:prstGeom>
            <a:solidFill>
              <a:srgbClr val="44546A">
                <a:lumMod val="20000"/>
                <a:lumOff val="80000"/>
              </a:srgbClr>
            </a:solidFill>
            <a:ln w="12700" cap="flat" cmpd="sng" algn="ctr">
              <a:noFill/>
              <a:prstDash val="solid"/>
              <a:miter lim="800000"/>
            </a:ln>
            <a:effectLst>
              <a:outerShdw blurRad="50800" dist="38100" dir="10800000" algn="r" rotWithShape="0">
                <a:prstClr val="black">
                  <a:alpha val="40000"/>
                </a:prst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7" name="Rektangel 6">
              <a:extLst>
                <a:ext uri="{FF2B5EF4-FFF2-40B4-BE49-F238E27FC236}">
                  <a16:creationId xmlns:a16="http://schemas.microsoft.com/office/drawing/2014/main" id="{CE9C76D4-FC83-4394-8E8B-BB921D3754AD}"/>
                </a:ext>
              </a:extLst>
            </p:cNvPr>
            <p:cNvSpPr/>
            <p:nvPr/>
          </p:nvSpPr>
          <p:spPr>
            <a:xfrm>
              <a:off x="6059722" y="4686444"/>
              <a:ext cx="3074050" cy="1277876"/>
            </a:xfrm>
            <a:prstGeom prst="rect">
              <a:avLst/>
            </a:prstGeom>
            <a:solidFill>
              <a:srgbClr val="44546A">
                <a:lumMod val="20000"/>
                <a:lumOff val="80000"/>
              </a:srgbClr>
            </a:solidFill>
            <a:ln w="12700" cap="flat" cmpd="sng" algn="ctr">
              <a:noFill/>
              <a:prstDash val="solid"/>
              <a:miter lim="800000"/>
            </a:ln>
            <a:effectLst>
              <a:outerShdw blurRad="50800" dist="38100" dir="10800000" algn="r" rotWithShape="0">
                <a:prstClr val="black">
                  <a:alpha val="40000"/>
                </a:prst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8" name="Rektangel 7">
              <a:extLst>
                <a:ext uri="{FF2B5EF4-FFF2-40B4-BE49-F238E27FC236}">
                  <a16:creationId xmlns:a16="http://schemas.microsoft.com/office/drawing/2014/main" id="{6BC8EF95-A0A1-4FB6-9EE5-61D8C1082F7E}"/>
                </a:ext>
              </a:extLst>
            </p:cNvPr>
            <p:cNvSpPr/>
            <p:nvPr/>
          </p:nvSpPr>
          <p:spPr>
            <a:xfrm>
              <a:off x="3154685" y="4966775"/>
              <a:ext cx="2923953" cy="1002323"/>
            </a:xfrm>
            <a:prstGeom prst="rect">
              <a:avLst/>
            </a:prstGeom>
            <a:solidFill>
              <a:srgbClr val="44546A">
                <a:lumMod val="20000"/>
                <a:lumOff val="80000"/>
              </a:srgbClr>
            </a:solidFill>
            <a:ln w="12700" cap="flat" cmpd="sng" algn="ctr">
              <a:noFill/>
              <a:prstDash val="solid"/>
              <a:miter lim="800000"/>
            </a:ln>
            <a:effectLst>
              <a:outerShdw blurRad="50800" dist="38100" dir="10800000" algn="r" rotWithShape="0">
                <a:prstClr val="black">
                  <a:alpha val="40000"/>
                </a:prst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9" name="Rektangel 8">
              <a:extLst>
                <a:ext uri="{FF2B5EF4-FFF2-40B4-BE49-F238E27FC236}">
                  <a16:creationId xmlns:a16="http://schemas.microsoft.com/office/drawing/2014/main" id="{C6F314DB-2192-4247-8093-C7E27FCCD229}"/>
                </a:ext>
              </a:extLst>
            </p:cNvPr>
            <p:cNvSpPr/>
            <p:nvPr/>
          </p:nvSpPr>
          <p:spPr>
            <a:xfrm>
              <a:off x="0" y="5302490"/>
              <a:ext cx="3154685" cy="669419"/>
            </a:xfrm>
            <a:prstGeom prst="rect">
              <a:avLst/>
            </a:prstGeom>
            <a:solidFill>
              <a:srgbClr val="44546A">
                <a:lumMod val="20000"/>
                <a:lumOff val="80000"/>
              </a:srgbClr>
            </a:solidFill>
            <a:ln w="12700" cap="flat" cmpd="sng" algn="ctr">
              <a:noFill/>
              <a:prstDash val="solid"/>
              <a:miter lim="800000"/>
            </a:ln>
            <a:effectLst>
              <a:outerShdw blurRad="50800" dist="38100" dir="10800000" algn="r" rotWithShape="0">
                <a:prstClr val="black">
                  <a:alpha val="40000"/>
                </a:prst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grpSp>
      <p:pic>
        <p:nvPicPr>
          <p:cNvPr id="10" name="Bild 9" descr="Öppen mapp">
            <a:extLst>
              <a:ext uri="{FF2B5EF4-FFF2-40B4-BE49-F238E27FC236}">
                <a16:creationId xmlns:a16="http://schemas.microsoft.com/office/drawing/2014/main" id="{0B82E9D1-05C0-4434-98DE-887883B8D95A}"/>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461596" y="4903409"/>
            <a:ext cx="660244" cy="660244"/>
          </a:xfrm>
          <a:prstGeom prst="rect">
            <a:avLst/>
          </a:prstGeom>
          <a:effectLst/>
        </p:spPr>
      </p:pic>
      <p:pic>
        <p:nvPicPr>
          <p:cNvPr id="11" name="Bildobjekt 10">
            <a:extLst>
              <a:ext uri="{FF2B5EF4-FFF2-40B4-BE49-F238E27FC236}">
                <a16:creationId xmlns:a16="http://schemas.microsoft.com/office/drawing/2014/main" id="{480EDBEF-8B87-49DA-A79C-6650509B051C}"/>
              </a:ext>
            </a:extLst>
          </p:cNvPr>
          <p:cNvPicPr>
            <a:picLocks noChangeAspect="1"/>
          </p:cNvPicPr>
          <p:nvPr/>
        </p:nvPicPr>
        <p:blipFill>
          <a:blip r:embed="rId5"/>
          <a:stretch>
            <a:fillRect/>
          </a:stretch>
        </p:blipFill>
        <p:spPr>
          <a:xfrm>
            <a:off x="6221706" y="4246576"/>
            <a:ext cx="272680" cy="1220827"/>
          </a:xfrm>
          <a:prstGeom prst="rect">
            <a:avLst/>
          </a:prstGeom>
          <a:effectLst/>
        </p:spPr>
      </p:pic>
      <p:pic>
        <p:nvPicPr>
          <p:cNvPr id="12" name="Bildobjekt 11">
            <a:extLst>
              <a:ext uri="{FF2B5EF4-FFF2-40B4-BE49-F238E27FC236}">
                <a16:creationId xmlns:a16="http://schemas.microsoft.com/office/drawing/2014/main" id="{4FB68D3F-2898-4B6C-A750-159AF56D9D15}"/>
              </a:ext>
            </a:extLst>
          </p:cNvPr>
          <p:cNvPicPr>
            <a:picLocks noChangeAspect="1"/>
          </p:cNvPicPr>
          <p:nvPr/>
        </p:nvPicPr>
        <p:blipFill>
          <a:blip r:embed="rId6"/>
          <a:stretch>
            <a:fillRect/>
          </a:stretch>
        </p:blipFill>
        <p:spPr>
          <a:xfrm>
            <a:off x="9237541" y="3831268"/>
            <a:ext cx="638464" cy="674266"/>
          </a:xfrm>
          <a:prstGeom prst="rect">
            <a:avLst/>
          </a:prstGeom>
          <a:effectLst/>
        </p:spPr>
      </p:pic>
      <p:pic>
        <p:nvPicPr>
          <p:cNvPr id="13" name="Bild 12" descr="Optisk disk">
            <a:extLst>
              <a:ext uri="{FF2B5EF4-FFF2-40B4-BE49-F238E27FC236}">
                <a16:creationId xmlns:a16="http://schemas.microsoft.com/office/drawing/2014/main" id="{8DCD1090-8FD8-4A9D-AC91-8C13A8632822}"/>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178812" y="5123388"/>
            <a:ext cx="614983" cy="614983"/>
          </a:xfrm>
          <a:prstGeom prst="rect">
            <a:avLst/>
          </a:prstGeom>
          <a:effectLst/>
        </p:spPr>
      </p:pic>
      <p:grpSp>
        <p:nvGrpSpPr>
          <p:cNvPr id="14" name="Grupp 13">
            <a:extLst>
              <a:ext uri="{FF2B5EF4-FFF2-40B4-BE49-F238E27FC236}">
                <a16:creationId xmlns:a16="http://schemas.microsoft.com/office/drawing/2014/main" id="{C2CD9661-9FCB-4D35-87EE-B8A46B5492C6}"/>
              </a:ext>
            </a:extLst>
          </p:cNvPr>
          <p:cNvGrpSpPr/>
          <p:nvPr/>
        </p:nvGrpSpPr>
        <p:grpSpPr>
          <a:xfrm>
            <a:off x="3284265" y="4507418"/>
            <a:ext cx="742753" cy="768421"/>
            <a:chOff x="11480394" y="4001035"/>
            <a:chExt cx="2263157" cy="2241920"/>
          </a:xfrm>
        </p:grpSpPr>
        <p:sp>
          <p:nvSpPr>
            <p:cNvPr id="15" name="Ellips 14">
              <a:extLst>
                <a:ext uri="{FF2B5EF4-FFF2-40B4-BE49-F238E27FC236}">
                  <a16:creationId xmlns:a16="http://schemas.microsoft.com/office/drawing/2014/main" id="{3CA922ED-1561-4467-8040-B19834A003F5}"/>
                </a:ext>
              </a:extLst>
            </p:cNvPr>
            <p:cNvSpPr/>
            <p:nvPr/>
          </p:nvSpPr>
          <p:spPr>
            <a:xfrm>
              <a:off x="11480394" y="4001035"/>
              <a:ext cx="2263157" cy="2241920"/>
            </a:xfrm>
            <a:prstGeom prst="ellipse">
              <a:avLst/>
            </a:prstGeom>
            <a:solidFill>
              <a:sysClr val="window" lastClr="FFFFFF"/>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prstClr val="white"/>
                </a:solidFill>
                <a:effectLst/>
                <a:uLnTx/>
                <a:uFillTx/>
                <a:latin typeface="Gill Sans MT"/>
                <a:ea typeface="+mn-ea"/>
                <a:cs typeface="+mn-cs"/>
              </a:endParaRPr>
            </a:p>
          </p:txBody>
        </p:sp>
        <p:pic>
          <p:nvPicPr>
            <p:cNvPr id="16" name="Bildobjekt 15">
              <a:extLst>
                <a:ext uri="{FF2B5EF4-FFF2-40B4-BE49-F238E27FC236}">
                  <a16:creationId xmlns:a16="http://schemas.microsoft.com/office/drawing/2014/main" id="{1F794524-C7B0-44DB-AD16-35B221D80D9B}"/>
                </a:ext>
              </a:extLst>
            </p:cNvPr>
            <p:cNvPicPr>
              <a:picLocks noChangeAspect="1"/>
            </p:cNvPicPr>
            <p:nvPr/>
          </p:nvPicPr>
          <p:blipFill>
            <a:blip r:embed="rId9"/>
            <a:stretch>
              <a:fillRect/>
            </a:stretch>
          </p:blipFill>
          <p:spPr>
            <a:xfrm>
              <a:off x="11588618" y="4106413"/>
              <a:ext cx="2023575" cy="2033618"/>
            </a:xfrm>
            <a:prstGeom prst="rect">
              <a:avLst/>
            </a:prstGeom>
          </p:spPr>
        </p:pic>
      </p:grpSp>
      <p:sp>
        <p:nvSpPr>
          <p:cNvPr id="3" name="Rectangle: Rounded Corners 2">
            <a:extLst>
              <a:ext uri="{FF2B5EF4-FFF2-40B4-BE49-F238E27FC236}">
                <a16:creationId xmlns:a16="http://schemas.microsoft.com/office/drawing/2014/main" id="{775F93DC-42F5-D752-E5A7-EE8D77E864F6}"/>
              </a:ext>
            </a:extLst>
          </p:cNvPr>
          <p:cNvSpPr/>
          <p:nvPr/>
        </p:nvSpPr>
        <p:spPr>
          <a:xfrm>
            <a:off x="6292074" y="2522429"/>
            <a:ext cx="2181839" cy="421028"/>
          </a:xfrm>
          <a:prstGeom prst="roundRect">
            <a:avLst/>
          </a:prstGeom>
          <a:solidFill>
            <a:srgbClr val="92D050">
              <a:alpha val="40000"/>
            </a:srgbClr>
          </a:solidFill>
          <a:ln w="12700">
            <a:solidFill>
              <a:schemeClr val="accent1">
                <a:shade val="15000"/>
              </a:schemeClr>
            </a:solidFill>
            <a:prstDash val="solid"/>
          </a:ln>
        </p:spPr>
        <p:style>
          <a:lnRef idx="2">
            <a:schemeClr val="accent1">
              <a:shade val="15000"/>
            </a:schemeClr>
          </a:lnRef>
          <a:fillRef idx="1">
            <a:schemeClr val="accent1"/>
          </a:fillRef>
          <a:effectRef idx="0">
            <a:schemeClr val="accent1"/>
          </a:effectRef>
          <a:fontRef idx="minor">
            <a:schemeClr val="lt1"/>
          </a:fontRef>
        </p:style>
        <p:txBody>
          <a:bodyPr lIns="360000" rtlCol="0" anchor="ctr"/>
          <a:lstStyle/>
          <a:p>
            <a:r>
              <a:rPr lang="sv-SE" sz="900" dirty="0">
                <a:solidFill>
                  <a:schemeClr val="tx1"/>
                </a:solidFill>
              </a:rPr>
              <a:t>#3 </a:t>
            </a:r>
            <a:r>
              <a:rPr lang="sv-SE" sz="900" b="1" dirty="0">
                <a:solidFill>
                  <a:schemeClr val="tx1"/>
                </a:solidFill>
              </a:rPr>
              <a:t>- </a:t>
            </a:r>
            <a:r>
              <a:rPr lang="sv-SE" sz="900" dirty="0">
                <a:solidFill>
                  <a:schemeClr val="tx1"/>
                </a:solidFill>
              </a:rPr>
              <a:t>Standard för inkommande geografisk data</a:t>
            </a:r>
            <a:endParaRPr lang="en-US" sz="900" dirty="0">
              <a:solidFill>
                <a:schemeClr val="tx1"/>
              </a:solidFill>
            </a:endParaRPr>
          </a:p>
        </p:txBody>
      </p:sp>
      <p:sp>
        <p:nvSpPr>
          <p:cNvPr id="4" name="Rectangle: Rounded Corners 3">
            <a:extLst>
              <a:ext uri="{FF2B5EF4-FFF2-40B4-BE49-F238E27FC236}">
                <a16:creationId xmlns:a16="http://schemas.microsoft.com/office/drawing/2014/main" id="{A36082B4-40B2-2E4B-5F65-0C3DCD9E0C2D}"/>
              </a:ext>
            </a:extLst>
          </p:cNvPr>
          <p:cNvSpPr/>
          <p:nvPr/>
        </p:nvSpPr>
        <p:spPr>
          <a:xfrm>
            <a:off x="3300144" y="3901244"/>
            <a:ext cx="2268207" cy="421028"/>
          </a:xfrm>
          <a:prstGeom prst="roundRect">
            <a:avLst/>
          </a:prstGeom>
          <a:solidFill>
            <a:srgbClr val="92D050">
              <a:alpha val="40000"/>
            </a:srgbClr>
          </a:solidFill>
          <a:ln w="12700"/>
        </p:spPr>
        <p:style>
          <a:lnRef idx="2">
            <a:schemeClr val="accent1">
              <a:shade val="15000"/>
            </a:schemeClr>
          </a:lnRef>
          <a:fillRef idx="1">
            <a:schemeClr val="accent1"/>
          </a:fillRef>
          <a:effectRef idx="0">
            <a:schemeClr val="accent1"/>
          </a:effectRef>
          <a:fontRef idx="minor">
            <a:schemeClr val="lt1"/>
          </a:fontRef>
        </p:style>
        <p:txBody>
          <a:bodyPr lIns="360000" rtlCol="0" anchor="ctr"/>
          <a:lstStyle/>
          <a:p>
            <a:r>
              <a:rPr lang="sv-SE" sz="900" dirty="0">
                <a:solidFill>
                  <a:schemeClr val="tx1"/>
                </a:solidFill>
              </a:rPr>
              <a:t>#5 Kartlägga huvudprocesser ink informationsflöden</a:t>
            </a:r>
            <a:endParaRPr lang="en-US" sz="900" dirty="0">
              <a:solidFill>
                <a:schemeClr val="tx1"/>
              </a:solidFill>
            </a:endParaRPr>
          </a:p>
        </p:txBody>
      </p:sp>
      <p:sp>
        <p:nvSpPr>
          <p:cNvPr id="22" name="Rectangle: Rounded Corners 21">
            <a:extLst>
              <a:ext uri="{FF2B5EF4-FFF2-40B4-BE49-F238E27FC236}">
                <a16:creationId xmlns:a16="http://schemas.microsoft.com/office/drawing/2014/main" id="{EEA9E8DE-FEA1-B41A-B5F4-AA3E16280DCE}"/>
              </a:ext>
            </a:extLst>
          </p:cNvPr>
          <p:cNvSpPr/>
          <p:nvPr/>
        </p:nvSpPr>
        <p:spPr>
          <a:xfrm>
            <a:off x="463678" y="5886434"/>
            <a:ext cx="5118357" cy="394635"/>
          </a:xfrm>
          <a:prstGeom prst="roundRect">
            <a:avLst/>
          </a:prstGeom>
          <a:solidFill>
            <a:srgbClr val="92D050">
              <a:alpha val="40000"/>
            </a:srgbClr>
          </a:solidFill>
          <a:ln w="12700"/>
        </p:spPr>
        <p:style>
          <a:lnRef idx="2">
            <a:schemeClr val="accent1">
              <a:shade val="15000"/>
            </a:schemeClr>
          </a:lnRef>
          <a:fillRef idx="1">
            <a:schemeClr val="accent1"/>
          </a:fillRef>
          <a:effectRef idx="0">
            <a:schemeClr val="accent1"/>
          </a:effectRef>
          <a:fontRef idx="minor">
            <a:schemeClr val="lt1"/>
          </a:fontRef>
        </p:style>
        <p:txBody>
          <a:bodyPr lIns="360000" rtlCol="0" anchor="ctr"/>
          <a:lstStyle/>
          <a:p>
            <a:r>
              <a:rPr lang="sv-SE" sz="1050" dirty="0">
                <a:solidFill>
                  <a:schemeClr val="tx1"/>
                </a:solidFill>
              </a:rPr>
              <a:t>#1 Projektstyrning. Prioriteringsmodell och standarder för digitala projekt</a:t>
            </a:r>
            <a:endParaRPr lang="en-US" sz="1050" dirty="0">
              <a:solidFill>
                <a:schemeClr val="tx1"/>
              </a:solidFill>
            </a:endParaRPr>
          </a:p>
        </p:txBody>
      </p:sp>
      <p:sp>
        <p:nvSpPr>
          <p:cNvPr id="23" name="Rectangle: Rounded Corners 22">
            <a:extLst>
              <a:ext uri="{FF2B5EF4-FFF2-40B4-BE49-F238E27FC236}">
                <a16:creationId xmlns:a16="http://schemas.microsoft.com/office/drawing/2014/main" id="{B73D7CAC-3CF4-F849-5752-B893E7DEE7AD}"/>
              </a:ext>
            </a:extLst>
          </p:cNvPr>
          <p:cNvSpPr/>
          <p:nvPr/>
        </p:nvSpPr>
        <p:spPr>
          <a:xfrm>
            <a:off x="432464" y="2303691"/>
            <a:ext cx="2253499" cy="424728"/>
          </a:xfrm>
          <a:prstGeom prst="roundRect">
            <a:avLst/>
          </a:prstGeom>
          <a:solidFill>
            <a:srgbClr val="92D050">
              <a:alpha val="40000"/>
            </a:srgbClr>
          </a:solidFill>
          <a:ln w="12700"/>
        </p:spPr>
        <p:style>
          <a:lnRef idx="2">
            <a:schemeClr val="accent1">
              <a:shade val="15000"/>
            </a:schemeClr>
          </a:lnRef>
          <a:fillRef idx="1">
            <a:schemeClr val="accent1"/>
          </a:fillRef>
          <a:effectRef idx="0">
            <a:schemeClr val="accent1"/>
          </a:effectRef>
          <a:fontRef idx="minor">
            <a:schemeClr val="lt1"/>
          </a:fontRef>
        </p:style>
        <p:txBody>
          <a:bodyPr lIns="360000" rtlCol="0" anchor="ctr"/>
          <a:lstStyle/>
          <a:p>
            <a:r>
              <a:rPr lang="sv-SE" sz="900" dirty="0">
                <a:solidFill>
                  <a:schemeClr val="tx1"/>
                </a:solidFill>
              </a:rPr>
              <a:t>#6</a:t>
            </a:r>
            <a:r>
              <a:rPr lang="sv-SE" sz="900" b="1" dirty="0">
                <a:solidFill>
                  <a:schemeClr val="tx1"/>
                </a:solidFill>
              </a:rPr>
              <a:t> - </a:t>
            </a:r>
            <a:r>
              <a:rPr lang="sv-SE" sz="900" dirty="0">
                <a:solidFill>
                  <a:schemeClr val="tx1"/>
                </a:solidFill>
              </a:rPr>
              <a:t>Modell för förvaltning- och utveckling av digitala system</a:t>
            </a:r>
            <a:endParaRPr lang="en-US" sz="900" dirty="0">
              <a:solidFill>
                <a:schemeClr val="tx1"/>
              </a:solidFill>
            </a:endParaRPr>
          </a:p>
        </p:txBody>
      </p:sp>
      <p:sp>
        <p:nvSpPr>
          <p:cNvPr id="25" name="Rectangle: Rounded Corners 24">
            <a:extLst>
              <a:ext uri="{FF2B5EF4-FFF2-40B4-BE49-F238E27FC236}">
                <a16:creationId xmlns:a16="http://schemas.microsoft.com/office/drawing/2014/main" id="{24EDA768-9504-C868-9A75-34E7B7738023}"/>
              </a:ext>
            </a:extLst>
          </p:cNvPr>
          <p:cNvSpPr/>
          <p:nvPr/>
        </p:nvSpPr>
        <p:spPr>
          <a:xfrm>
            <a:off x="432464" y="3342462"/>
            <a:ext cx="2253499" cy="421030"/>
          </a:xfrm>
          <a:prstGeom prst="roundRect">
            <a:avLst/>
          </a:prstGeom>
          <a:solidFill>
            <a:srgbClr val="92D050">
              <a:alpha val="40000"/>
            </a:srgbClr>
          </a:solidFill>
          <a:ln w="12700"/>
        </p:spPr>
        <p:style>
          <a:lnRef idx="2">
            <a:schemeClr val="accent1">
              <a:shade val="15000"/>
            </a:schemeClr>
          </a:lnRef>
          <a:fillRef idx="1">
            <a:schemeClr val="accent1"/>
          </a:fillRef>
          <a:effectRef idx="0">
            <a:schemeClr val="accent1"/>
          </a:effectRef>
          <a:fontRef idx="minor">
            <a:schemeClr val="lt1"/>
          </a:fontRef>
        </p:style>
        <p:txBody>
          <a:bodyPr lIns="360000" rtlCol="0" anchor="ctr"/>
          <a:lstStyle/>
          <a:p>
            <a:r>
              <a:rPr lang="sv-SE" sz="900" dirty="0">
                <a:solidFill>
                  <a:schemeClr val="tx1"/>
                </a:solidFill>
              </a:rPr>
              <a:t>#18 Kvalitetssäkring  av digitala fastighetsgränser</a:t>
            </a:r>
            <a:endParaRPr lang="en-US" sz="900" dirty="0">
              <a:solidFill>
                <a:schemeClr val="tx1"/>
              </a:solidFill>
            </a:endParaRPr>
          </a:p>
        </p:txBody>
      </p:sp>
      <p:sp>
        <p:nvSpPr>
          <p:cNvPr id="26" name="Rectangle: Rounded Corners 25">
            <a:extLst>
              <a:ext uri="{FF2B5EF4-FFF2-40B4-BE49-F238E27FC236}">
                <a16:creationId xmlns:a16="http://schemas.microsoft.com/office/drawing/2014/main" id="{5A4A17FB-7AF8-D179-2A59-5C176D664275}"/>
              </a:ext>
            </a:extLst>
          </p:cNvPr>
          <p:cNvSpPr/>
          <p:nvPr/>
        </p:nvSpPr>
        <p:spPr>
          <a:xfrm>
            <a:off x="432464" y="2824926"/>
            <a:ext cx="2253499" cy="421029"/>
          </a:xfrm>
          <a:prstGeom prst="roundRect">
            <a:avLst/>
          </a:prstGeom>
          <a:solidFill>
            <a:srgbClr val="92D050">
              <a:alpha val="40000"/>
            </a:srgbClr>
          </a:solidFill>
          <a:ln w="12700"/>
        </p:spPr>
        <p:style>
          <a:lnRef idx="2">
            <a:schemeClr val="accent1">
              <a:shade val="15000"/>
            </a:schemeClr>
          </a:lnRef>
          <a:fillRef idx="1">
            <a:schemeClr val="accent1"/>
          </a:fillRef>
          <a:effectRef idx="0">
            <a:schemeClr val="accent1"/>
          </a:effectRef>
          <a:fontRef idx="minor">
            <a:schemeClr val="lt1"/>
          </a:fontRef>
        </p:style>
        <p:txBody>
          <a:bodyPr lIns="360000" rtlCol="0" anchor="ctr"/>
          <a:lstStyle/>
          <a:p>
            <a:r>
              <a:rPr lang="sv-SE" sz="900" dirty="0">
                <a:solidFill>
                  <a:schemeClr val="tx1"/>
                </a:solidFill>
              </a:rPr>
              <a:t>#4 Utvärdera kvalitet geografisk data och definiera masterdata</a:t>
            </a:r>
            <a:endParaRPr lang="en-US" sz="900" dirty="0">
              <a:solidFill>
                <a:schemeClr val="tx1"/>
              </a:solidFill>
            </a:endParaRPr>
          </a:p>
        </p:txBody>
      </p:sp>
      <p:sp>
        <p:nvSpPr>
          <p:cNvPr id="27" name="Rectangle: Rounded Corners 26">
            <a:extLst>
              <a:ext uri="{FF2B5EF4-FFF2-40B4-BE49-F238E27FC236}">
                <a16:creationId xmlns:a16="http://schemas.microsoft.com/office/drawing/2014/main" id="{22844661-9D24-1008-8380-1DE3597C9F91}"/>
              </a:ext>
            </a:extLst>
          </p:cNvPr>
          <p:cNvSpPr/>
          <p:nvPr/>
        </p:nvSpPr>
        <p:spPr>
          <a:xfrm>
            <a:off x="432464" y="3859999"/>
            <a:ext cx="2253499" cy="399131"/>
          </a:xfrm>
          <a:prstGeom prst="roundRect">
            <a:avLst/>
          </a:prstGeom>
          <a:solidFill>
            <a:srgbClr val="92D050">
              <a:alpha val="40000"/>
            </a:srgbClr>
          </a:solidFill>
          <a:ln w="12700"/>
        </p:spPr>
        <p:style>
          <a:lnRef idx="2">
            <a:schemeClr val="accent1">
              <a:shade val="15000"/>
            </a:schemeClr>
          </a:lnRef>
          <a:fillRef idx="1">
            <a:schemeClr val="accent1"/>
          </a:fillRef>
          <a:effectRef idx="0">
            <a:schemeClr val="accent1"/>
          </a:effectRef>
          <a:fontRef idx="minor">
            <a:schemeClr val="lt1"/>
          </a:fontRef>
        </p:style>
        <p:txBody>
          <a:bodyPr lIns="360000" rtlCol="0" anchor="ctr"/>
          <a:lstStyle/>
          <a:p>
            <a:r>
              <a:rPr lang="sv-SE" sz="900" dirty="0">
                <a:solidFill>
                  <a:schemeClr val="tx1"/>
                </a:solidFill>
              </a:rPr>
              <a:t>#8 Arbetsmodell- och ramverk för säker informationshantering</a:t>
            </a:r>
            <a:endParaRPr lang="en-US" sz="900" dirty="0">
              <a:solidFill>
                <a:schemeClr val="tx1"/>
              </a:solidFill>
            </a:endParaRPr>
          </a:p>
        </p:txBody>
      </p:sp>
      <p:sp>
        <p:nvSpPr>
          <p:cNvPr id="29" name="Rectangle: Rounded Corners 28">
            <a:extLst>
              <a:ext uri="{FF2B5EF4-FFF2-40B4-BE49-F238E27FC236}">
                <a16:creationId xmlns:a16="http://schemas.microsoft.com/office/drawing/2014/main" id="{736442D6-CC5D-FACC-73A5-4A7E3BBE7FF8}"/>
              </a:ext>
            </a:extLst>
          </p:cNvPr>
          <p:cNvSpPr/>
          <p:nvPr/>
        </p:nvSpPr>
        <p:spPr>
          <a:xfrm>
            <a:off x="432464" y="4355637"/>
            <a:ext cx="2253499" cy="421027"/>
          </a:xfrm>
          <a:prstGeom prst="roundRect">
            <a:avLst/>
          </a:prstGeom>
          <a:solidFill>
            <a:srgbClr val="92D050">
              <a:alpha val="40000"/>
            </a:srgbClr>
          </a:solidFill>
          <a:ln w="12700"/>
        </p:spPr>
        <p:style>
          <a:lnRef idx="2">
            <a:schemeClr val="accent1">
              <a:shade val="15000"/>
            </a:schemeClr>
          </a:lnRef>
          <a:fillRef idx="1">
            <a:schemeClr val="accent1"/>
          </a:fillRef>
          <a:effectRef idx="0">
            <a:schemeClr val="accent1"/>
          </a:effectRef>
          <a:fontRef idx="minor">
            <a:schemeClr val="lt1"/>
          </a:fontRef>
        </p:style>
        <p:txBody>
          <a:bodyPr lIns="360000" rtlCol="0" anchor="ctr"/>
          <a:lstStyle/>
          <a:p>
            <a:r>
              <a:rPr lang="sv-SE" sz="900" dirty="0">
                <a:solidFill>
                  <a:schemeClr val="tx1"/>
                </a:solidFill>
              </a:rPr>
              <a:t>#11 Versionshantering av digitala kartor</a:t>
            </a:r>
            <a:endParaRPr lang="en-US" sz="900" dirty="0">
              <a:solidFill>
                <a:schemeClr val="tx1"/>
              </a:solidFill>
            </a:endParaRPr>
          </a:p>
        </p:txBody>
      </p:sp>
      <p:sp>
        <p:nvSpPr>
          <p:cNvPr id="30" name="Rectangle: Rounded Corners 29">
            <a:extLst>
              <a:ext uri="{FF2B5EF4-FFF2-40B4-BE49-F238E27FC236}">
                <a16:creationId xmlns:a16="http://schemas.microsoft.com/office/drawing/2014/main" id="{A0C1800D-F09D-5D70-57D9-AE61E981DBFA}"/>
              </a:ext>
            </a:extLst>
          </p:cNvPr>
          <p:cNvSpPr/>
          <p:nvPr/>
        </p:nvSpPr>
        <p:spPr>
          <a:xfrm>
            <a:off x="9339051" y="2689343"/>
            <a:ext cx="2169076" cy="421027"/>
          </a:xfrm>
          <a:prstGeom prst="roundRect">
            <a:avLst/>
          </a:prstGeom>
          <a:solidFill>
            <a:srgbClr val="92D050">
              <a:alpha val="40000"/>
            </a:srgbClr>
          </a:solidFill>
          <a:ln w="12700"/>
        </p:spPr>
        <p:style>
          <a:lnRef idx="2">
            <a:schemeClr val="accent1">
              <a:shade val="15000"/>
            </a:schemeClr>
          </a:lnRef>
          <a:fillRef idx="1">
            <a:schemeClr val="accent1"/>
          </a:fillRef>
          <a:effectRef idx="0">
            <a:schemeClr val="accent1"/>
          </a:effectRef>
          <a:fontRef idx="minor">
            <a:schemeClr val="lt1"/>
          </a:fontRef>
        </p:style>
        <p:txBody>
          <a:bodyPr lIns="360000" rtlCol="0" anchor="ctr"/>
          <a:lstStyle/>
          <a:p>
            <a:r>
              <a:rPr lang="sv-SE" sz="900" dirty="0">
                <a:solidFill>
                  <a:schemeClr val="tx1"/>
                </a:solidFill>
              </a:rPr>
              <a:t>#13 - Automatiserade steg i bygglovsprocess</a:t>
            </a:r>
            <a:endParaRPr lang="en-US" sz="900" dirty="0">
              <a:solidFill>
                <a:schemeClr val="tx1"/>
              </a:solidFill>
            </a:endParaRPr>
          </a:p>
        </p:txBody>
      </p:sp>
      <p:sp>
        <p:nvSpPr>
          <p:cNvPr id="31" name="Rectangle: Rounded Corners 30">
            <a:extLst>
              <a:ext uri="{FF2B5EF4-FFF2-40B4-BE49-F238E27FC236}">
                <a16:creationId xmlns:a16="http://schemas.microsoft.com/office/drawing/2014/main" id="{6611B805-F2C8-2B43-9311-88C6FFA4D9F7}"/>
              </a:ext>
            </a:extLst>
          </p:cNvPr>
          <p:cNvSpPr/>
          <p:nvPr/>
        </p:nvSpPr>
        <p:spPr>
          <a:xfrm>
            <a:off x="6285978" y="3551247"/>
            <a:ext cx="2181839" cy="421027"/>
          </a:xfrm>
          <a:prstGeom prst="roundRect">
            <a:avLst/>
          </a:prstGeom>
          <a:solidFill>
            <a:srgbClr val="92D050">
              <a:alpha val="40000"/>
            </a:srgbClr>
          </a:solidFill>
          <a:ln w="12700"/>
        </p:spPr>
        <p:style>
          <a:lnRef idx="2">
            <a:schemeClr val="accent1">
              <a:shade val="15000"/>
            </a:schemeClr>
          </a:lnRef>
          <a:fillRef idx="1">
            <a:schemeClr val="accent1"/>
          </a:fillRef>
          <a:effectRef idx="0">
            <a:schemeClr val="accent1"/>
          </a:effectRef>
          <a:fontRef idx="minor">
            <a:schemeClr val="lt1"/>
          </a:fontRef>
        </p:style>
        <p:txBody>
          <a:bodyPr lIns="360000" rtlCol="0" anchor="ctr"/>
          <a:lstStyle/>
          <a:p>
            <a:r>
              <a:rPr lang="sv-SE" sz="900">
                <a:solidFill>
                  <a:schemeClr val="tx1"/>
                </a:solidFill>
              </a:rPr>
              <a:t>#13 - Automatiserade steg i bygglovsprocess</a:t>
            </a:r>
            <a:endParaRPr lang="en-US" sz="900">
              <a:solidFill>
                <a:schemeClr val="tx1"/>
              </a:solidFill>
            </a:endParaRPr>
          </a:p>
        </p:txBody>
      </p:sp>
      <p:sp>
        <p:nvSpPr>
          <p:cNvPr id="32" name="Rectangle: Rounded Corners 31">
            <a:extLst>
              <a:ext uri="{FF2B5EF4-FFF2-40B4-BE49-F238E27FC236}">
                <a16:creationId xmlns:a16="http://schemas.microsoft.com/office/drawing/2014/main" id="{4A79D939-D8E3-057D-035D-44561D77BEE1}"/>
              </a:ext>
            </a:extLst>
          </p:cNvPr>
          <p:cNvSpPr/>
          <p:nvPr/>
        </p:nvSpPr>
        <p:spPr>
          <a:xfrm>
            <a:off x="6285978" y="3051422"/>
            <a:ext cx="2181839" cy="421027"/>
          </a:xfrm>
          <a:prstGeom prst="roundRect">
            <a:avLst/>
          </a:prstGeom>
          <a:solidFill>
            <a:srgbClr val="92D050">
              <a:alpha val="40000"/>
            </a:srgbClr>
          </a:solidFill>
          <a:ln w="12700"/>
        </p:spPr>
        <p:style>
          <a:lnRef idx="2">
            <a:schemeClr val="accent1">
              <a:shade val="15000"/>
            </a:schemeClr>
          </a:lnRef>
          <a:fillRef idx="1">
            <a:schemeClr val="accent1"/>
          </a:fillRef>
          <a:effectRef idx="0">
            <a:schemeClr val="accent1"/>
          </a:effectRef>
          <a:fontRef idx="minor">
            <a:schemeClr val="lt1"/>
          </a:fontRef>
        </p:style>
        <p:txBody>
          <a:bodyPr lIns="360000" rtlCol="0" anchor="ctr"/>
          <a:lstStyle/>
          <a:p>
            <a:r>
              <a:rPr lang="sv-SE" sz="900" dirty="0">
                <a:solidFill>
                  <a:schemeClr val="tx1"/>
                </a:solidFill>
              </a:rPr>
              <a:t>#17 - Automatisering digitala utskick av detaljplan</a:t>
            </a:r>
            <a:endParaRPr lang="en-US" sz="900" dirty="0">
              <a:solidFill>
                <a:schemeClr val="tx1"/>
              </a:solidFill>
            </a:endParaRPr>
          </a:p>
        </p:txBody>
      </p:sp>
      <p:sp>
        <p:nvSpPr>
          <p:cNvPr id="33" name="Rectangle: Rounded Corners 32">
            <a:extLst>
              <a:ext uri="{FF2B5EF4-FFF2-40B4-BE49-F238E27FC236}">
                <a16:creationId xmlns:a16="http://schemas.microsoft.com/office/drawing/2014/main" id="{B231DBF1-F62C-446A-A228-75D41A939309}"/>
              </a:ext>
            </a:extLst>
          </p:cNvPr>
          <p:cNvSpPr/>
          <p:nvPr/>
        </p:nvSpPr>
        <p:spPr>
          <a:xfrm>
            <a:off x="9339051" y="1677675"/>
            <a:ext cx="2169076" cy="421027"/>
          </a:xfrm>
          <a:prstGeom prst="roundRect">
            <a:avLst/>
          </a:prstGeom>
          <a:solidFill>
            <a:srgbClr val="92D050">
              <a:alpha val="40000"/>
            </a:srgbClr>
          </a:solidFill>
          <a:ln w="12700"/>
        </p:spPr>
        <p:style>
          <a:lnRef idx="2">
            <a:schemeClr val="accent1">
              <a:shade val="15000"/>
            </a:schemeClr>
          </a:lnRef>
          <a:fillRef idx="1">
            <a:schemeClr val="accent1"/>
          </a:fillRef>
          <a:effectRef idx="0">
            <a:schemeClr val="accent1"/>
          </a:effectRef>
          <a:fontRef idx="minor">
            <a:schemeClr val="lt1"/>
          </a:fontRef>
        </p:style>
        <p:txBody>
          <a:bodyPr lIns="360000" rtlCol="0" anchor="ctr"/>
          <a:lstStyle/>
          <a:p>
            <a:r>
              <a:rPr lang="sv-SE" sz="900" dirty="0">
                <a:solidFill>
                  <a:schemeClr val="tx1"/>
                </a:solidFill>
              </a:rPr>
              <a:t>#14 - Automatiserad granskning av ritningar i bygglovsprocessen</a:t>
            </a:r>
            <a:endParaRPr lang="en-US" sz="900" dirty="0">
              <a:solidFill>
                <a:schemeClr val="tx1"/>
              </a:solidFill>
            </a:endParaRPr>
          </a:p>
        </p:txBody>
      </p:sp>
      <p:sp>
        <p:nvSpPr>
          <p:cNvPr id="36" name="Rectangle: Rounded Corners 35">
            <a:extLst>
              <a:ext uri="{FF2B5EF4-FFF2-40B4-BE49-F238E27FC236}">
                <a16:creationId xmlns:a16="http://schemas.microsoft.com/office/drawing/2014/main" id="{6A6F0095-63AF-A484-6D62-5C8FB23F3E8B}"/>
              </a:ext>
            </a:extLst>
          </p:cNvPr>
          <p:cNvSpPr/>
          <p:nvPr/>
        </p:nvSpPr>
        <p:spPr>
          <a:xfrm>
            <a:off x="461453" y="6337291"/>
            <a:ext cx="5118357" cy="394636"/>
          </a:xfrm>
          <a:prstGeom prst="roundRect">
            <a:avLst/>
          </a:prstGeom>
          <a:solidFill>
            <a:srgbClr val="92D050">
              <a:alpha val="40000"/>
            </a:srgbClr>
          </a:solidFill>
          <a:ln w="12700"/>
        </p:spPr>
        <p:style>
          <a:lnRef idx="2">
            <a:schemeClr val="accent1">
              <a:shade val="15000"/>
            </a:schemeClr>
          </a:lnRef>
          <a:fillRef idx="1">
            <a:schemeClr val="accent1"/>
          </a:fillRef>
          <a:effectRef idx="0">
            <a:schemeClr val="accent1"/>
          </a:effectRef>
          <a:fontRef idx="minor">
            <a:schemeClr val="lt1"/>
          </a:fontRef>
        </p:style>
        <p:txBody>
          <a:bodyPr lIns="360000" rtlCol="0" anchor="ctr"/>
          <a:lstStyle/>
          <a:p>
            <a:r>
              <a:rPr lang="sv-SE" sz="1050" dirty="0">
                <a:solidFill>
                  <a:schemeClr val="tx1"/>
                </a:solidFill>
              </a:rPr>
              <a:t>#9 – Utvecklat samarbete med Digitaliseringsavdelningen (SLF)</a:t>
            </a:r>
            <a:endParaRPr lang="en-US" sz="1050" dirty="0">
              <a:solidFill>
                <a:schemeClr val="tx1"/>
              </a:solidFill>
            </a:endParaRPr>
          </a:p>
        </p:txBody>
      </p:sp>
      <p:sp>
        <p:nvSpPr>
          <p:cNvPr id="37" name="Rectangle: Rounded Corners 36">
            <a:extLst>
              <a:ext uri="{FF2B5EF4-FFF2-40B4-BE49-F238E27FC236}">
                <a16:creationId xmlns:a16="http://schemas.microsoft.com/office/drawing/2014/main" id="{14FF486C-2F08-EBBA-8946-9B6B2F8B0644}"/>
              </a:ext>
            </a:extLst>
          </p:cNvPr>
          <p:cNvSpPr/>
          <p:nvPr/>
        </p:nvSpPr>
        <p:spPr>
          <a:xfrm>
            <a:off x="3300144" y="3364137"/>
            <a:ext cx="2281891" cy="421027"/>
          </a:xfrm>
          <a:prstGeom prst="roundRect">
            <a:avLst/>
          </a:prstGeom>
          <a:solidFill>
            <a:srgbClr val="92D050">
              <a:alpha val="40000"/>
            </a:srgbClr>
          </a:solidFill>
          <a:ln w="12700">
            <a:prstDash val="solid"/>
          </a:ln>
        </p:spPr>
        <p:style>
          <a:lnRef idx="2">
            <a:schemeClr val="accent1">
              <a:shade val="15000"/>
            </a:schemeClr>
          </a:lnRef>
          <a:fillRef idx="1">
            <a:schemeClr val="accent1"/>
          </a:fillRef>
          <a:effectRef idx="0">
            <a:schemeClr val="accent1"/>
          </a:effectRef>
          <a:fontRef idx="minor">
            <a:schemeClr val="lt1"/>
          </a:fontRef>
        </p:style>
        <p:txBody>
          <a:bodyPr lIns="360000" rtlCol="0" anchor="ctr"/>
          <a:lstStyle/>
          <a:p>
            <a:r>
              <a:rPr lang="sv-SE" sz="900" dirty="0">
                <a:solidFill>
                  <a:schemeClr val="tx1"/>
                </a:solidFill>
              </a:rPr>
              <a:t>#2 Portfölj för digitala projekt</a:t>
            </a:r>
            <a:endParaRPr lang="en-US" sz="900" dirty="0">
              <a:solidFill>
                <a:schemeClr val="tx1"/>
              </a:solidFill>
            </a:endParaRPr>
          </a:p>
        </p:txBody>
      </p:sp>
      <p:sp>
        <p:nvSpPr>
          <p:cNvPr id="2" name="Rectangle: Rounded Corners 1">
            <a:extLst>
              <a:ext uri="{FF2B5EF4-FFF2-40B4-BE49-F238E27FC236}">
                <a16:creationId xmlns:a16="http://schemas.microsoft.com/office/drawing/2014/main" id="{E192BB5D-C7EB-A25A-4758-ED48547E149F}"/>
              </a:ext>
            </a:extLst>
          </p:cNvPr>
          <p:cNvSpPr/>
          <p:nvPr/>
        </p:nvSpPr>
        <p:spPr>
          <a:xfrm>
            <a:off x="9339051" y="3193156"/>
            <a:ext cx="2151990" cy="421027"/>
          </a:xfrm>
          <a:prstGeom prst="roundRect">
            <a:avLst/>
          </a:prstGeom>
          <a:solidFill>
            <a:srgbClr val="92D050">
              <a:alpha val="40000"/>
            </a:srgbClr>
          </a:solidFill>
          <a:ln w="12700"/>
        </p:spPr>
        <p:style>
          <a:lnRef idx="2">
            <a:schemeClr val="accent1">
              <a:shade val="15000"/>
            </a:schemeClr>
          </a:lnRef>
          <a:fillRef idx="1">
            <a:schemeClr val="accent1"/>
          </a:fillRef>
          <a:effectRef idx="0">
            <a:schemeClr val="accent1"/>
          </a:effectRef>
          <a:fontRef idx="minor">
            <a:schemeClr val="lt1"/>
          </a:fontRef>
        </p:style>
        <p:txBody>
          <a:bodyPr lIns="360000" rtlCol="0" anchor="ctr"/>
          <a:lstStyle/>
          <a:p>
            <a:r>
              <a:rPr lang="sv-SE" sz="900" dirty="0">
                <a:solidFill>
                  <a:schemeClr val="tx1"/>
                </a:solidFill>
              </a:rPr>
              <a:t>#7 - Teknik för att verifiera data i digitala kartor </a:t>
            </a:r>
            <a:endParaRPr lang="en-US" sz="900" dirty="0">
              <a:solidFill>
                <a:schemeClr val="tx1"/>
              </a:solidFill>
            </a:endParaRPr>
          </a:p>
        </p:txBody>
      </p:sp>
      <p:sp>
        <p:nvSpPr>
          <p:cNvPr id="17" name="textruta 16">
            <a:extLst>
              <a:ext uri="{FF2B5EF4-FFF2-40B4-BE49-F238E27FC236}">
                <a16:creationId xmlns:a16="http://schemas.microsoft.com/office/drawing/2014/main" id="{88974A21-D5B4-BC97-0C00-0092315EC596}"/>
              </a:ext>
            </a:extLst>
          </p:cNvPr>
          <p:cNvSpPr txBox="1"/>
          <p:nvPr/>
        </p:nvSpPr>
        <p:spPr>
          <a:xfrm>
            <a:off x="1031634" y="5021175"/>
            <a:ext cx="2250585" cy="338554"/>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sv-SE" sz="800" b="0" i="0" u="none" strike="noStrike" kern="1200" cap="none" spc="0" normalizeH="0" baseline="0" noProof="0">
                <a:ln>
                  <a:noFill/>
                </a:ln>
                <a:solidFill>
                  <a:prstClr val="black"/>
                </a:solidFill>
                <a:effectLst/>
                <a:uLnTx/>
                <a:uFillTx/>
                <a:ea typeface="Verdana" panose="020B0604030504040204" pitchFamily="34" charset="0"/>
                <a:cs typeface="Verdana" panose="020B0604030504040204" pitchFamily="34" charset="0"/>
              </a:rPr>
              <a:t>DIGITALISERA, SAMLA &amp; STRUKTURERA DATA, </a:t>
            </a:r>
            <a:r>
              <a:rPr lang="sv-SE" sz="800">
                <a:solidFill>
                  <a:prstClr val="black"/>
                </a:solidFill>
                <a:ea typeface="Verdana" panose="020B0604030504040204" pitchFamily="34" charset="0"/>
                <a:cs typeface="Verdana" panose="020B0604030504040204" pitchFamily="34" charset="0"/>
              </a:rPr>
              <a:t>SÄKRA INFORMATIONSHANTERINGEN</a:t>
            </a:r>
            <a:endParaRPr kumimoji="0" lang="sv-SE" sz="800" b="0" i="0" u="none" strike="noStrike" kern="1200" cap="none" spc="0" normalizeH="0" baseline="0" noProof="0">
              <a:ln>
                <a:noFill/>
              </a:ln>
              <a:solidFill>
                <a:prstClr val="black"/>
              </a:solidFill>
              <a:effectLst/>
              <a:uLnTx/>
              <a:uFillTx/>
              <a:ea typeface="Verdana" panose="020B0604030504040204" pitchFamily="34" charset="0"/>
              <a:cs typeface="Verdana" panose="020B0604030504040204" pitchFamily="34" charset="0"/>
            </a:endParaRPr>
          </a:p>
        </p:txBody>
      </p:sp>
      <p:sp>
        <p:nvSpPr>
          <p:cNvPr id="18" name="Rubrik 1">
            <a:extLst>
              <a:ext uri="{FF2B5EF4-FFF2-40B4-BE49-F238E27FC236}">
                <a16:creationId xmlns:a16="http://schemas.microsoft.com/office/drawing/2014/main" id="{EAC0579F-0995-4F58-BBAE-83832B4AFF09}"/>
              </a:ext>
            </a:extLst>
          </p:cNvPr>
          <p:cNvSpPr txBox="1">
            <a:spLocks/>
          </p:cNvSpPr>
          <p:nvPr/>
        </p:nvSpPr>
        <p:spPr>
          <a:xfrm>
            <a:off x="3986827" y="4515977"/>
            <a:ext cx="2577437" cy="367711"/>
          </a:xfrm>
          <a:prstGeom prst="rect">
            <a:avLst/>
          </a:prstGeom>
        </p:spPr>
        <p:txBody>
          <a:bodyPr vert="horz" lIns="91440" tIns="45720" rIns="91440" bIns="45720" rtlCol="0" anchor="t">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defTabSz="914400" rtl="0" eaLnBrk="1" fontAlgn="auto" latinLnBrk="0" hangingPunct="1">
              <a:lnSpc>
                <a:spcPct val="90000"/>
              </a:lnSpc>
              <a:spcBef>
                <a:spcPct val="0"/>
              </a:spcBef>
              <a:spcAft>
                <a:spcPts val="0"/>
              </a:spcAft>
              <a:buClrTx/>
              <a:buSzTx/>
              <a:buFontTx/>
              <a:buNone/>
              <a:tabLst/>
              <a:defRPr/>
            </a:pPr>
            <a:r>
              <a:rPr kumimoji="0" lang="sv-SE" sz="800" b="0" i="0" u="none" strike="noStrike" kern="1200" cap="none" spc="0" normalizeH="0" baseline="0" noProof="0">
                <a:ln>
                  <a:noFill/>
                </a:ln>
                <a:solidFill>
                  <a:prstClr val="black"/>
                </a:solidFill>
                <a:effectLst/>
                <a:uLnTx/>
                <a:uFillTx/>
                <a:latin typeface="+mn-lt"/>
                <a:ea typeface="Verdana" panose="020B0604030504040204" pitchFamily="34" charset="0"/>
                <a:cs typeface="Verdana" panose="020B0604030504040204" pitchFamily="34" charset="0"/>
              </a:rPr>
              <a:t>DIGITALISERA ARBETSFLÖDET</a:t>
            </a:r>
          </a:p>
          <a:p>
            <a:pPr marL="0" marR="0" lvl="0" indent="0" defTabSz="914400" rtl="0" eaLnBrk="1" fontAlgn="auto" latinLnBrk="0" hangingPunct="1">
              <a:lnSpc>
                <a:spcPct val="90000"/>
              </a:lnSpc>
              <a:spcBef>
                <a:spcPct val="0"/>
              </a:spcBef>
              <a:spcAft>
                <a:spcPts val="0"/>
              </a:spcAft>
              <a:buClrTx/>
              <a:buSzTx/>
              <a:buFontTx/>
              <a:buNone/>
              <a:tabLst/>
              <a:defRPr/>
            </a:pPr>
            <a:endParaRPr kumimoji="0" lang="sv-SE" sz="800" b="0" i="0" u="none" strike="noStrike" kern="1200" cap="none" spc="0" normalizeH="0" baseline="0" noProof="0">
              <a:ln>
                <a:noFill/>
              </a:ln>
              <a:solidFill>
                <a:prstClr val="black"/>
              </a:solidFill>
              <a:effectLst/>
              <a:uLnTx/>
              <a:uFillTx/>
              <a:latin typeface="+mn-lt"/>
              <a:ea typeface="Verdana" panose="020B0604030504040204" pitchFamily="34" charset="0"/>
              <a:cs typeface="Verdana" panose="020B0604030504040204" pitchFamily="34" charset="0"/>
            </a:endParaRPr>
          </a:p>
          <a:p>
            <a:pPr marL="0" marR="0" lvl="0" indent="0" defTabSz="914400" rtl="0" eaLnBrk="1" fontAlgn="auto" latinLnBrk="0" hangingPunct="1">
              <a:lnSpc>
                <a:spcPct val="90000"/>
              </a:lnSpc>
              <a:spcBef>
                <a:spcPct val="0"/>
              </a:spcBef>
              <a:spcAft>
                <a:spcPts val="0"/>
              </a:spcAft>
              <a:buClrTx/>
              <a:buSzTx/>
              <a:buFontTx/>
              <a:buNone/>
              <a:tabLst/>
              <a:defRPr/>
            </a:pPr>
            <a:endParaRPr kumimoji="0" lang="sv-SE" sz="800" b="1" i="0" u="none" strike="noStrike" kern="1200" cap="none" spc="0" normalizeH="0" baseline="0" noProof="0">
              <a:ln>
                <a:noFill/>
              </a:ln>
              <a:solidFill>
                <a:srgbClr val="FF0026"/>
              </a:solidFill>
              <a:effectLst/>
              <a:uLnTx/>
              <a:uFillTx/>
              <a:latin typeface="+mn-lt"/>
              <a:ea typeface="Verdana" panose="020B0604030504040204" pitchFamily="34" charset="0"/>
              <a:cs typeface="Verdana" panose="020B0604030504040204" pitchFamily="34" charset="0"/>
            </a:endParaRPr>
          </a:p>
        </p:txBody>
      </p:sp>
      <p:sp>
        <p:nvSpPr>
          <p:cNvPr id="19" name="Rubrik 1">
            <a:extLst>
              <a:ext uri="{FF2B5EF4-FFF2-40B4-BE49-F238E27FC236}">
                <a16:creationId xmlns:a16="http://schemas.microsoft.com/office/drawing/2014/main" id="{B27EBDE9-5A20-3A53-71C0-80EFE23D4E24}"/>
              </a:ext>
            </a:extLst>
          </p:cNvPr>
          <p:cNvSpPr txBox="1">
            <a:spLocks/>
          </p:cNvSpPr>
          <p:nvPr/>
        </p:nvSpPr>
        <p:spPr>
          <a:xfrm>
            <a:off x="6499742" y="4223149"/>
            <a:ext cx="2345404" cy="328156"/>
          </a:xfrm>
          <a:prstGeom prst="rect">
            <a:avLst/>
          </a:prstGeom>
        </p:spPr>
        <p:txBody>
          <a:bodyPr vert="horz" lIns="91440" tIns="45720" rIns="91440" bIns="45720" rtlCol="0" anchor="t">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defTabSz="914400" rtl="0" eaLnBrk="1" fontAlgn="auto" latinLnBrk="0" hangingPunct="1">
              <a:lnSpc>
                <a:spcPct val="90000"/>
              </a:lnSpc>
              <a:spcBef>
                <a:spcPct val="0"/>
              </a:spcBef>
              <a:spcAft>
                <a:spcPts val="0"/>
              </a:spcAft>
              <a:buClrTx/>
              <a:buSzTx/>
              <a:buFontTx/>
              <a:buNone/>
              <a:tabLst/>
              <a:defRPr/>
            </a:pPr>
            <a:r>
              <a:rPr kumimoji="0" lang="sv-SE" sz="800" i="0" u="none" strike="noStrike" kern="1200" cap="none" spc="0" normalizeH="0" baseline="0" noProof="0">
                <a:ln>
                  <a:noFill/>
                </a:ln>
                <a:solidFill>
                  <a:prstClr val="black"/>
                </a:solidFill>
                <a:effectLst/>
                <a:uLnTx/>
                <a:uFillTx/>
                <a:latin typeface="+mn-lt"/>
                <a:ea typeface="Verdana" panose="020B0604030504040204" pitchFamily="34" charset="0"/>
                <a:cs typeface="Verdana" panose="020B0604030504040204" pitchFamily="34" charset="0"/>
              </a:rPr>
              <a:t>MÖJLIGGÖR DIGITAL DIALOG</a:t>
            </a:r>
          </a:p>
          <a:p>
            <a:pPr marL="0" marR="0" lvl="0" indent="0" defTabSz="914400" rtl="0" eaLnBrk="1" fontAlgn="auto" latinLnBrk="0" hangingPunct="1">
              <a:lnSpc>
                <a:spcPct val="90000"/>
              </a:lnSpc>
              <a:spcBef>
                <a:spcPct val="0"/>
              </a:spcBef>
              <a:spcAft>
                <a:spcPts val="0"/>
              </a:spcAft>
              <a:buClrTx/>
              <a:buSzTx/>
              <a:buFontTx/>
              <a:buNone/>
              <a:tabLst/>
              <a:defRPr/>
            </a:pPr>
            <a:endParaRPr kumimoji="0" lang="sv-SE" sz="800" i="0" u="none" strike="noStrike" kern="1200" cap="none" spc="0" normalizeH="0" baseline="0" noProof="0">
              <a:ln>
                <a:noFill/>
              </a:ln>
              <a:solidFill>
                <a:prstClr val="black"/>
              </a:solidFill>
              <a:effectLst/>
              <a:uLnTx/>
              <a:uFillTx/>
              <a:latin typeface="+mn-lt"/>
              <a:ea typeface="Verdana" panose="020B0604030504040204" pitchFamily="34" charset="0"/>
              <a:cs typeface="Verdana" panose="020B0604030504040204" pitchFamily="34" charset="0"/>
            </a:endParaRPr>
          </a:p>
        </p:txBody>
      </p:sp>
      <p:sp>
        <p:nvSpPr>
          <p:cNvPr id="20" name="Rubrik 1">
            <a:extLst>
              <a:ext uri="{FF2B5EF4-FFF2-40B4-BE49-F238E27FC236}">
                <a16:creationId xmlns:a16="http://schemas.microsoft.com/office/drawing/2014/main" id="{55B21C3F-ACC5-A59C-EE12-2833904A8DCB}"/>
              </a:ext>
            </a:extLst>
          </p:cNvPr>
          <p:cNvSpPr txBox="1">
            <a:spLocks/>
          </p:cNvSpPr>
          <p:nvPr/>
        </p:nvSpPr>
        <p:spPr>
          <a:xfrm>
            <a:off x="9903316" y="3831268"/>
            <a:ext cx="2041864" cy="429097"/>
          </a:xfrm>
          <a:prstGeom prst="rect">
            <a:avLst/>
          </a:prstGeom>
        </p:spPr>
        <p:txBody>
          <a:bodyPr vert="horz" lIns="91440" tIns="45720" rIns="91440" bIns="45720" rtlCol="0" anchor="t">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defTabSz="914400" rtl="0" eaLnBrk="1" fontAlgn="auto" latinLnBrk="0" hangingPunct="1">
              <a:lnSpc>
                <a:spcPct val="90000"/>
              </a:lnSpc>
              <a:spcBef>
                <a:spcPct val="0"/>
              </a:spcBef>
              <a:spcAft>
                <a:spcPts val="0"/>
              </a:spcAft>
              <a:buClrTx/>
              <a:buSzTx/>
              <a:buFontTx/>
              <a:buNone/>
              <a:tabLst/>
              <a:defRPr/>
            </a:pPr>
            <a:r>
              <a:rPr kumimoji="0" lang="sv-SE" sz="800" i="0" u="none" strike="noStrike" kern="1200" cap="none" spc="0" normalizeH="0" baseline="0" noProof="0">
                <a:ln>
                  <a:noFill/>
                </a:ln>
                <a:solidFill>
                  <a:prstClr val="black"/>
                </a:solidFill>
                <a:effectLst/>
                <a:uLnTx/>
                <a:uFillTx/>
                <a:latin typeface="+mn-lt"/>
                <a:ea typeface="Verdana" panose="020B0604030504040204" pitchFamily="34" charset="0"/>
                <a:cs typeface="Verdana" panose="020B0604030504040204" pitchFamily="34" charset="0"/>
              </a:rPr>
              <a:t>AUTOMATISERA</a:t>
            </a:r>
          </a:p>
          <a:p>
            <a:pPr marL="457200" marR="0" lvl="0" indent="-457200" defTabSz="914400" rtl="0" eaLnBrk="1" fontAlgn="auto" latinLnBrk="0" hangingPunct="1">
              <a:lnSpc>
                <a:spcPct val="90000"/>
              </a:lnSpc>
              <a:spcBef>
                <a:spcPct val="0"/>
              </a:spcBef>
              <a:spcAft>
                <a:spcPts val="0"/>
              </a:spcAft>
              <a:buClrTx/>
              <a:buSzTx/>
              <a:buFontTx/>
              <a:buAutoNum type="arabicPeriod"/>
              <a:tabLst/>
              <a:defRPr/>
            </a:pPr>
            <a:endParaRPr kumimoji="0" lang="sv-SE" sz="800" i="0" u="none" strike="noStrike" kern="1200" cap="none" spc="0" normalizeH="0" baseline="0" noProof="0">
              <a:ln>
                <a:noFill/>
              </a:ln>
              <a:solidFill>
                <a:srgbClr val="FF0026"/>
              </a:solidFill>
              <a:effectLst/>
              <a:uLnTx/>
              <a:uFillTx/>
              <a:latin typeface="+mn-lt"/>
              <a:ea typeface="Verdana" panose="020B0604030504040204" pitchFamily="34" charset="0"/>
              <a:cs typeface="Verdana" panose="020B0604030504040204" pitchFamily="34" charset="0"/>
            </a:endParaRPr>
          </a:p>
        </p:txBody>
      </p:sp>
      <p:sp>
        <p:nvSpPr>
          <p:cNvPr id="41" name="Rectangle: Rounded Corners 40">
            <a:extLst>
              <a:ext uri="{FF2B5EF4-FFF2-40B4-BE49-F238E27FC236}">
                <a16:creationId xmlns:a16="http://schemas.microsoft.com/office/drawing/2014/main" id="{B0BE9DB9-EDCF-FABA-DB66-D0F83C26DED5}"/>
              </a:ext>
            </a:extLst>
          </p:cNvPr>
          <p:cNvSpPr/>
          <p:nvPr/>
        </p:nvSpPr>
        <p:spPr>
          <a:xfrm>
            <a:off x="9321965" y="686340"/>
            <a:ext cx="2169075" cy="421027"/>
          </a:xfrm>
          <a:prstGeom prst="roundRect">
            <a:avLst/>
          </a:prstGeom>
          <a:solidFill>
            <a:srgbClr val="92D050">
              <a:alpha val="15000"/>
            </a:srgbClr>
          </a:solidFill>
          <a:ln w="12700"/>
        </p:spPr>
        <p:style>
          <a:lnRef idx="2">
            <a:schemeClr val="accent1">
              <a:shade val="15000"/>
            </a:schemeClr>
          </a:lnRef>
          <a:fillRef idx="1">
            <a:schemeClr val="accent1"/>
          </a:fillRef>
          <a:effectRef idx="0">
            <a:schemeClr val="accent1"/>
          </a:effectRef>
          <a:fontRef idx="minor">
            <a:schemeClr val="lt1"/>
          </a:fontRef>
        </p:style>
        <p:txBody>
          <a:bodyPr lIns="360000" rtlCol="0" anchor="ctr"/>
          <a:lstStyle/>
          <a:p>
            <a:endParaRPr lang="en-US" sz="900" dirty="0">
              <a:solidFill>
                <a:schemeClr val="tx1"/>
              </a:solidFill>
            </a:endParaRPr>
          </a:p>
        </p:txBody>
      </p:sp>
      <p:sp>
        <p:nvSpPr>
          <p:cNvPr id="42" name="Rectangle: Rounded Corners 41">
            <a:extLst>
              <a:ext uri="{FF2B5EF4-FFF2-40B4-BE49-F238E27FC236}">
                <a16:creationId xmlns:a16="http://schemas.microsoft.com/office/drawing/2014/main" id="{4174CBB6-21DC-EC3D-4E8E-81DE8BF620E2}"/>
              </a:ext>
            </a:extLst>
          </p:cNvPr>
          <p:cNvSpPr/>
          <p:nvPr/>
        </p:nvSpPr>
        <p:spPr>
          <a:xfrm>
            <a:off x="9339051" y="1174225"/>
            <a:ext cx="2151989" cy="421027"/>
          </a:xfrm>
          <a:prstGeom prst="roundRect">
            <a:avLst/>
          </a:prstGeom>
          <a:solidFill>
            <a:srgbClr val="92D050">
              <a:alpha val="40000"/>
            </a:srgbClr>
          </a:solidFill>
          <a:ln w="12700"/>
        </p:spPr>
        <p:style>
          <a:lnRef idx="2">
            <a:schemeClr val="accent1">
              <a:shade val="15000"/>
            </a:schemeClr>
          </a:lnRef>
          <a:fillRef idx="1">
            <a:schemeClr val="accent1"/>
          </a:fillRef>
          <a:effectRef idx="0">
            <a:schemeClr val="accent1"/>
          </a:effectRef>
          <a:fontRef idx="minor">
            <a:schemeClr val="lt1"/>
          </a:fontRef>
        </p:style>
        <p:txBody>
          <a:bodyPr lIns="360000" rtlCol="0" anchor="ctr"/>
          <a:lstStyle/>
          <a:p>
            <a:r>
              <a:rPr lang="sv-SE" sz="900" dirty="0">
                <a:solidFill>
                  <a:schemeClr val="tx1"/>
                </a:solidFill>
              </a:rPr>
              <a:t>#15 - Sammanställning infor för ett geografiskt område</a:t>
            </a:r>
            <a:endParaRPr lang="en-US" sz="900" dirty="0">
              <a:solidFill>
                <a:schemeClr val="tx1"/>
              </a:solidFill>
            </a:endParaRPr>
          </a:p>
        </p:txBody>
      </p:sp>
      <p:sp>
        <p:nvSpPr>
          <p:cNvPr id="48" name="Rectangle: Rounded Corners 47">
            <a:extLst>
              <a:ext uri="{FF2B5EF4-FFF2-40B4-BE49-F238E27FC236}">
                <a16:creationId xmlns:a16="http://schemas.microsoft.com/office/drawing/2014/main" id="{C46DC882-7405-98B7-9387-F71C45E9E2A0}"/>
              </a:ext>
            </a:extLst>
          </p:cNvPr>
          <p:cNvSpPr/>
          <p:nvPr/>
        </p:nvSpPr>
        <p:spPr>
          <a:xfrm>
            <a:off x="9339050" y="2174645"/>
            <a:ext cx="2169076" cy="421027"/>
          </a:xfrm>
          <a:prstGeom prst="roundRect">
            <a:avLst/>
          </a:prstGeom>
          <a:solidFill>
            <a:srgbClr val="92D050">
              <a:alpha val="40000"/>
            </a:srgbClr>
          </a:solidFill>
          <a:ln w="12700"/>
        </p:spPr>
        <p:style>
          <a:lnRef idx="2">
            <a:schemeClr val="accent1">
              <a:shade val="15000"/>
            </a:schemeClr>
          </a:lnRef>
          <a:fillRef idx="1">
            <a:schemeClr val="accent1"/>
          </a:fillRef>
          <a:effectRef idx="0">
            <a:schemeClr val="accent1"/>
          </a:effectRef>
          <a:fontRef idx="minor">
            <a:schemeClr val="lt1"/>
          </a:fontRef>
        </p:style>
        <p:txBody>
          <a:bodyPr lIns="360000" rtlCol="0" anchor="ctr"/>
          <a:lstStyle/>
          <a:p>
            <a:r>
              <a:rPr lang="sv-SE" sz="900">
                <a:solidFill>
                  <a:schemeClr val="tx1"/>
                </a:solidFill>
              </a:rPr>
              <a:t>#17 - Automatisering digitala utskick av detaljplan</a:t>
            </a:r>
            <a:endParaRPr lang="en-US" sz="900">
              <a:solidFill>
                <a:schemeClr val="tx1"/>
              </a:solidFill>
            </a:endParaRPr>
          </a:p>
        </p:txBody>
      </p:sp>
      <p:pic>
        <p:nvPicPr>
          <p:cNvPr id="66" name="Graphic 65" descr="Box with solid fill">
            <a:extLst>
              <a:ext uri="{FF2B5EF4-FFF2-40B4-BE49-F238E27FC236}">
                <a16:creationId xmlns:a16="http://schemas.microsoft.com/office/drawing/2014/main" id="{5183A03C-27C0-C788-DFAE-957FD53C6214}"/>
              </a:ext>
            </a:extLst>
          </p:cNvPr>
          <p:cNvPicPr>
            <a:picLocks noChangeAspect="1"/>
          </p:cNvPicPr>
          <p:nvPr/>
        </p:nvPicPr>
        <p:blipFill>
          <a:blip r:embed="rId10">
            <a:extLst>
              <a:ext uri="{28A0092B-C50C-407E-A947-70E740481C1C}">
                <a14:useLocalDpi xmlns:a14="http://schemas.microsoft.com/office/drawing/2010/main" val="0"/>
              </a:ext>
              <a:ext uri="{96DAC541-7B7A-43D3-8B79-37D633B846F1}">
                <asvg:svgBlip xmlns:asvg="http://schemas.microsoft.com/office/drawing/2016/SVG/main" r:embed="rId11"/>
              </a:ext>
            </a:extLst>
          </a:blip>
          <a:stretch>
            <a:fillRect/>
          </a:stretch>
        </p:blipFill>
        <p:spPr>
          <a:xfrm>
            <a:off x="270164" y="5813692"/>
            <a:ext cx="521554" cy="521554"/>
          </a:xfrm>
          <a:prstGeom prst="rect">
            <a:avLst/>
          </a:prstGeom>
        </p:spPr>
      </p:pic>
      <p:pic>
        <p:nvPicPr>
          <p:cNvPr id="68" name="Graphic 67" descr="Box with solid fill">
            <a:extLst>
              <a:ext uri="{FF2B5EF4-FFF2-40B4-BE49-F238E27FC236}">
                <a16:creationId xmlns:a16="http://schemas.microsoft.com/office/drawing/2014/main" id="{48F120FA-F454-D847-1CA2-29388FF9A60D}"/>
              </a:ext>
            </a:extLst>
          </p:cNvPr>
          <p:cNvPicPr>
            <a:picLocks noChangeAspect="1"/>
          </p:cNvPicPr>
          <p:nvPr/>
        </p:nvPicPr>
        <p:blipFill>
          <a:blip r:embed="rId10">
            <a:extLst>
              <a:ext uri="{28A0092B-C50C-407E-A947-70E740481C1C}">
                <a14:useLocalDpi xmlns:a14="http://schemas.microsoft.com/office/drawing/2010/main" val="0"/>
              </a:ext>
              <a:ext uri="{96DAC541-7B7A-43D3-8B79-37D633B846F1}">
                <asvg:svgBlip xmlns:asvg="http://schemas.microsoft.com/office/drawing/2016/SVG/main" r:embed="rId11"/>
              </a:ext>
            </a:extLst>
          </a:blip>
          <a:stretch>
            <a:fillRect/>
          </a:stretch>
        </p:blipFill>
        <p:spPr>
          <a:xfrm>
            <a:off x="266700" y="6280082"/>
            <a:ext cx="521554" cy="521554"/>
          </a:xfrm>
          <a:prstGeom prst="rect">
            <a:avLst/>
          </a:prstGeom>
        </p:spPr>
      </p:pic>
      <p:pic>
        <p:nvPicPr>
          <p:cNvPr id="69" name="Graphic 68" descr="Box with solid fill">
            <a:extLst>
              <a:ext uri="{FF2B5EF4-FFF2-40B4-BE49-F238E27FC236}">
                <a16:creationId xmlns:a16="http://schemas.microsoft.com/office/drawing/2014/main" id="{58F09450-9369-401C-C4C5-6E38E5DDE309}"/>
              </a:ext>
            </a:extLst>
          </p:cNvPr>
          <p:cNvPicPr>
            <a:picLocks noChangeAspect="1"/>
          </p:cNvPicPr>
          <p:nvPr/>
        </p:nvPicPr>
        <p:blipFill>
          <a:blip r:embed="rId12">
            <a:extLst>
              <a:ext uri="{28A0092B-C50C-407E-A947-70E740481C1C}">
                <a14:useLocalDpi xmlns:a14="http://schemas.microsoft.com/office/drawing/2010/main" val="0"/>
              </a:ext>
              <a:ext uri="{96DAC541-7B7A-43D3-8B79-37D633B846F1}">
                <asvg:svgBlip xmlns:asvg="http://schemas.microsoft.com/office/drawing/2016/SVG/main" r:embed="rId13"/>
              </a:ext>
            </a:extLst>
          </a:blip>
          <a:stretch>
            <a:fillRect/>
          </a:stretch>
        </p:blipFill>
        <p:spPr>
          <a:xfrm>
            <a:off x="299744" y="4319596"/>
            <a:ext cx="455466" cy="455466"/>
          </a:xfrm>
          <a:prstGeom prst="rect">
            <a:avLst/>
          </a:prstGeom>
        </p:spPr>
      </p:pic>
      <p:pic>
        <p:nvPicPr>
          <p:cNvPr id="70" name="Graphic 69" descr="Box with solid fill">
            <a:extLst>
              <a:ext uri="{FF2B5EF4-FFF2-40B4-BE49-F238E27FC236}">
                <a16:creationId xmlns:a16="http://schemas.microsoft.com/office/drawing/2014/main" id="{E94C0DBE-88D3-9E11-A8A3-BFD8AC0A2F3A}"/>
              </a:ext>
            </a:extLst>
          </p:cNvPr>
          <p:cNvPicPr>
            <a:picLocks noChangeAspect="1"/>
          </p:cNvPicPr>
          <p:nvPr/>
        </p:nvPicPr>
        <p:blipFill>
          <a:blip r:embed="rId10">
            <a:extLst>
              <a:ext uri="{28A0092B-C50C-407E-A947-70E740481C1C}">
                <a14:useLocalDpi xmlns:a14="http://schemas.microsoft.com/office/drawing/2010/main" val="0"/>
              </a:ext>
              <a:ext uri="{96DAC541-7B7A-43D3-8B79-37D633B846F1}">
                <asvg:svgBlip xmlns:asvg="http://schemas.microsoft.com/office/drawing/2016/SVG/main" r:embed="rId11"/>
              </a:ext>
            </a:extLst>
          </a:blip>
          <a:stretch>
            <a:fillRect/>
          </a:stretch>
        </p:blipFill>
        <p:spPr>
          <a:xfrm>
            <a:off x="299744" y="3808208"/>
            <a:ext cx="455466" cy="455466"/>
          </a:xfrm>
          <a:prstGeom prst="rect">
            <a:avLst/>
          </a:prstGeom>
        </p:spPr>
      </p:pic>
      <p:pic>
        <p:nvPicPr>
          <p:cNvPr id="71" name="Graphic 70" descr="Box with solid fill">
            <a:extLst>
              <a:ext uri="{FF2B5EF4-FFF2-40B4-BE49-F238E27FC236}">
                <a16:creationId xmlns:a16="http://schemas.microsoft.com/office/drawing/2014/main" id="{C72CAF13-3D7B-F2B5-33C9-CE3829816096}"/>
              </a:ext>
            </a:extLst>
          </p:cNvPr>
          <p:cNvPicPr>
            <a:picLocks noChangeAspect="1"/>
          </p:cNvPicPr>
          <p:nvPr/>
        </p:nvPicPr>
        <p:blipFill>
          <a:blip r:embed="rId10">
            <a:extLst>
              <a:ext uri="{28A0092B-C50C-407E-A947-70E740481C1C}">
                <a14:useLocalDpi xmlns:a14="http://schemas.microsoft.com/office/drawing/2010/main" val="0"/>
              </a:ext>
              <a:ext uri="{96DAC541-7B7A-43D3-8B79-37D633B846F1}">
                <asvg:svgBlip xmlns:asvg="http://schemas.microsoft.com/office/drawing/2016/SVG/main" r:embed="rId11"/>
              </a:ext>
            </a:extLst>
          </a:blip>
          <a:stretch>
            <a:fillRect/>
          </a:stretch>
        </p:blipFill>
        <p:spPr>
          <a:xfrm>
            <a:off x="299744" y="3296823"/>
            <a:ext cx="455466" cy="455466"/>
          </a:xfrm>
          <a:prstGeom prst="rect">
            <a:avLst/>
          </a:prstGeom>
        </p:spPr>
      </p:pic>
      <p:pic>
        <p:nvPicPr>
          <p:cNvPr id="72" name="Graphic 71" descr="Box with solid fill">
            <a:extLst>
              <a:ext uri="{FF2B5EF4-FFF2-40B4-BE49-F238E27FC236}">
                <a16:creationId xmlns:a16="http://schemas.microsoft.com/office/drawing/2014/main" id="{A14386C1-A5F2-5727-D3A8-759FC248CF11}"/>
              </a:ext>
            </a:extLst>
          </p:cNvPr>
          <p:cNvPicPr>
            <a:picLocks noChangeAspect="1"/>
          </p:cNvPicPr>
          <p:nvPr/>
        </p:nvPicPr>
        <p:blipFill>
          <a:blip r:embed="rId10">
            <a:extLst>
              <a:ext uri="{28A0092B-C50C-407E-A947-70E740481C1C}">
                <a14:useLocalDpi xmlns:a14="http://schemas.microsoft.com/office/drawing/2010/main" val="0"/>
              </a:ext>
              <a:ext uri="{96DAC541-7B7A-43D3-8B79-37D633B846F1}">
                <asvg:svgBlip xmlns:asvg="http://schemas.microsoft.com/office/drawing/2016/SVG/main" r:embed="rId11"/>
              </a:ext>
            </a:extLst>
          </a:blip>
          <a:stretch>
            <a:fillRect/>
          </a:stretch>
        </p:blipFill>
        <p:spPr>
          <a:xfrm>
            <a:off x="299744" y="2785438"/>
            <a:ext cx="455466" cy="455466"/>
          </a:xfrm>
          <a:prstGeom prst="rect">
            <a:avLst/>
          </a:prstGeom>
        </p:spPr>
      </p:pic>
      <p:pic>
        <p:nvPicPr>
          <p:cNvPr id="73" name="Graphic 72" descr="Box with solid fill">
            <a:extLst>
              <a:ext uri="{FF2B5EF4-FFF2-40B4-BE49-F238E27FC236}">
                <a16:creationId xmlns:a16="http://schemas.microsoft.com/office/drawing/2014/main" id="{434475BD-899F-00AD-D0DF-AA8BDC934CB0}"/>
              </a:ext>
            </a:extLst>
          </p:cNvPr>
          <p:cNvPicPr>
            <a:picLocks noChangeAspect="1"/>
          </p:cNvPicPr>
          <p:nvPr/>
        </p:nvPicPr>
        <p:blipFill>
          <a:blip r:embed="rId10">
            <a:extLst>
              <a:ext uri="{28A0092B-C50C-407E-A947-70E740481C1C}">
                <a14:useLocalDpi xmlns:a14="http://schemas.microsoft.com/office/drawing/2010/main" val="0"/>
              </a:ext>
              <a:ext uri="{96DAC541-7B7A-43D3-8B79-37D633B846F1}">
                <asvg:svgBlip xmlns:asvg="http://schemas.microsoft.com/office/drawing/2016/SVG/main" r:embed="rId11"/>
              </a:ext>
            </a:extLst>
          </a:blip>
          <a:stretch>
            <a:fillRect/>
          </a:stretch>
        </p:blipFill>
        <p:spPr>
          <a:xfrm>
            <a:off x="6198407" y="2507142"/>
            <a:ext cx="455466" cy="455466"/>
          </a:xfrm>
          <a:prstGeom prst="rect">
            <a:avLst/>
          </a:prstGeom>
        </p:spPr>
      </p:pic>
      <p:pic>
        <p:nvPicPr>
          <p:cNvPr id="74" name="Graphic 73" descr="Box with solid fill">
            <a:extLst>
              <a:ext uri="{FF2B5EF4-FFF2-40B4-BE49-F238E27FC236}">
                <a16:creationId xmlns:a16="http://schemas.microsoft.com/office/drawing/2014/main" id="{9F3E1FB5-0191-FEB8-465F-E94E91F6BBBF}"/>
              </a:ext>
            </a:extLst>
          </p:cNvPr>
          <p:cNvPicPr>
            <a:picLocks noChangeAspect="1"/>
          </p:cNvPicPr>
          <p:nvPr/>
        </p:nvPicPr>
        <p:blipFill>
          <a:blip r:embed="rId10">
            <a:extLst>
              <a:ext uri="{28A0092B-C50C-407E-A947-70E740481C1C}">
                <a14:useLocalDpi xmlns:a14="http://schemas.microsoft.com/office/drawing/2010/main" val="0"/>
              </a:ext>
              <a:ext uri="{96DAC541-7B7A-43D3-8B79-37D633B846F1}">
                <asvg:svgBlip xmlns:asvg="http://schemas.microsoft.com/office/drawing/2016/SVG/main" r:embed="rId11"/>
              </a:ext>
            </a:extLst>
          </a:blip>
          <a:stretch>
            <a:fillRect/>
          </a:stretch>
        </p:blipFill>
        <p:spPr>
          <a:xfrm>
            <a:off x="3201943" y="2803006"/>
            <a:ext cx="455466" cy="455466"/>
          </a:xfrm>
          <a:prstGeom prst="rect">
            <a:avLst/>
          </a:prstGeom>
        </p:spPr>
      </p:pic>
      <p:pic>
        <p:nvPicPr>
          <p:cNvPr id="77" name="Graphic 76" descr="Box with solid fill">
            <a:extLst>
              <a:ext uri="{FF2B5EF4-FFF2-40B4-BE49-F238E27FC236}">
                <a16:creationId xmlns:a16="http://schemas.microsoft.com/office/drawing/2014/main" id="{9D9C5372-1A5F-54A7-C3FA-28D2C1D7216B}"/>
              </a:ext>
            </a:extLst>
          </p:cNvPr>
          <p:cNvPicPr>
            <a:picLocks noChangeAspect="1"/>
          </p:cNvPicPr>
          <p:nvPr/>
        </p:nvPicPr>
        <p:blipFill>
          <a:blip r:embed="rId10">
            <a:extLst>
              <a:ext uri="{28A0092B-C50C-407E-A947-70E740481C1C}">
                <a14:useLocalDpi xmlns:a14="http://schemas.microsoft.com/office/drawing/2010/main" val="0"/>
              </a:ext>
              <a:ext uri="{96DAC541-7B7A-43D3-8B79-37D633B846F1}">
                <asvg:svgBlip xmlns:asvg="http://schemas.microsoft.com/office/drawing/2016/SVG/main" r:embed="rId11"/>
              </a:ext>
            </a:extLst>
          </a:blip>
          <a:stretch>
            <a:fillRect/>
          </a:stretch>
        </p:blipFill>
        <p:spPr>
          <a:xfrm>
            <a:off x="299744" y="2274053"/>
            <a:ext cx="455466" cy="455466"/>
          </a:xfrm>
          <a:prstGeom prst="rect">
            <a:avLst/>
          </a:prstGeom>
        </p:spPr>
      </p:pic>
      <p:pic>
        <p:nvPicPr>
          <p:cNvPr id="78" name="Graphic 77" descr="Box with solid fill">
            <a:extLst>
              <a:ext uri="{FF2B5EF4-FFF2-40B4-BE49-F238E27FC236}">
                <a16:creationId xmlns:a16="http://schemas.microsoft.com/office/drawing/2014/main" id="{D715EA4F-8447-78C0-BC37-561151481DF0}"/>
              </a:ext>
            </a:extLst>
          </p:cNvPr>
          <p:cNvPicPr>
            <a:picLocks noChangeAspect="1"/>
          </p:cNvPicPr>
          <p:nvPr/>
        </p:nvPicPr>
        <p:blipFill>
          <a:blip r:embed="rId10">
            <a:extLst>
              <a:ext uri="{28A0092B-C50C-407E-A947-70E740481C1C}">
                <a14:useLocalDpi xmlns:a14="http://schemas.microsoft.com/office/drawing/2010/main" val="0"/>
              </a:ext>
              <a:ext uri="{96DAC541-7B7A-43D3-8B79-37D633B846F1}">
                <asvg:svgBlip xmlns:asvg="http://schemas.microsoft.com/office/drawing/2016/SVG/main" r:embed="rId11"/>
              </a:ext>
            </a:extLst>
          </a:blip>
          <a:stretch>
            <a:fillRect/>
          </a:stretch>
        </p:blipFill>
        <p:spPr>
          <a:xfrm>
            <a:off x="3192517" y="3365460"/>
            <a:ext cx="455466" cy="455466"/>
          </a:xfrm>
          <a:prstGeom prst="rect">
            <a:avLst/>
          </a:prstGeom>
        </p:spPr>
      </p:pic>
      <p:pic>
        <p:nvPicPr>
          <p:cNvPr id="79" name="Graphic 78" descr="Box with solid fill">
            <a:extLst>
              <a:ext uri="{FF2B5EF4-FFF2-40B4-BE49-F238E27FC236}">
                <a16:creationId xmlns:a16="http://schemas.microsoft.com/office/drawing/2014/main" id="{DBE9F1F0-1AE3-1FF2-7D7E-A760BB3C0280}"/>
              </a:ext>
            </a:extLst>
          </p:cNvPr>
          <p:cNvPicPr>
            <a:picLocks noChangeAspect="1"/>
          </p:cNvPicPr>
          <p:nvPr/>
        </p:nvPicPr>
        <p:blipFill>
          <a:blip r:embed="rId10">
            <a:extLst>
              <a:ext uri="{28A0092B-C50C-407E-A947-70E740481C1C}">
                <a14:useLocalDpi xmlns:a14="http://schemas.microsoft.com/office/drawing/2010/main" val="0"/>
              </a:ext>
              <a:ext uri="{96DAC541-7B7A-43D3-8B79-37D633B846F1}">
                <asvg:svgBlip xmlns:asvg="http://schemas.microsoft.com/office/drawing/2016/SVG/main" r:embed="rId11"/>
              </a:ext>
            </a:extLst>
          </a:blip>
          <a:stretch>
            <a:fillRect/>
          </a:stretch>
        </p:blipFill>
        <p:spPr>
          <a:xfrm>
            <a:off x="6188984" y="3037517"/>
            <a:ext cx="455466" cy="455466"/>
          </a:xfrm>
          <a:prstGeom prst="rect">
            <a:avLst/>
          </a:prstGeom>
        </p:spPr>
      </p:pic>
      <p:pic>
        <p:nvPicPr>
          <p:cNvPr id="80" name="Graphic 79" descr="Box with solid fill">
            <a:extLst>
              <a:ext uri="{FF2B5EF4-FFF2-40B4-BE49-F238E27FC236}">
                <a16:creationId xmlns:a16="http://schemas.microsoft.com/office/drawing/2014/main" id="{46D8C474-E6AC-FB3F-0D47-7A5019A7A177}"/>
              </a:ext>
            </a:extLst>
          </p:cNvPr>
          <p:cNvPicPr>
            <a:picLocks noChangeAspect="1"/>
          </p:cNvPicPr>
          <p:nvPr/>
        </p:nvPicPr>
        <p:blipFill>
          <a:blip r:embed="rId10">
            <a:extLst>
              <a:ext uri="{28A0092B-C50C-407E-A947-70E740481C1C}">
                <a14:useLocalDpi xmlns:a14="http://schemas.microsoft.com/office/drawing/2010/main" val="0"/>
              </a:ext>
              <a:ext uri="{96DAC541-7B7A-43D3-8B79-37D633B846F1}">
                <asvg:svgBlip xmlns:asvg="http://schemas.microsoft.com/office/drawing/2016/SVG/main" r:embed="rId11"/>
              </a:ext>
            </a:extLst>
          </a:blip>
          <a:stretch>
            <a:fillRect/>
          </a:stretch>
        </p:blipFill>
        <p:spPr>
          <a:xfrm>
            <a:off x="6188984" y="3537049"/>
            <a:ext cx="455466" cy="455466"/>
          </a:xfrm>
          <a:prstGeom prst="rect">
            <a:avLst/>
          </a:prstGeom>
        </p:spPr>
      </p:pic>
      <p:pic>
        <p:nvPicPr>
          <p:cNvPr id="83" name="Graphic 82" descr="Box with solid fill">
            <a:extLst>
              <a:ext uri="{FF2B5EF4-FFF2-40B4-BE49-F238E27FC236}">
                <a16:creationId xmlns:a16="http://schemas.microsoft.com/office/drawing/2014/main" id="{0039CAD0-9E0D-9311-B23C-1AC05E3FFD13}"/>
              </a:ext>
            </a:extLst>
          </p:cNvPr>
          <p:cNvPicPr>
            <a:picLocks noChangeAspect="1"/>
          </p:cNvPicPr>
          <p:nvPr/>
        </p:nvPicPr>
        <p:blipFill>
          <a:blip r:embed="rId10">
            <a:extLst>
              <a:ext uri="{28A0092B-C50C-407E-A947-70E740481C1C}">
                <a14:useLocalDpi xmlns:a14="http://schemas.microsoft.com/office/drawing/2010/main" val="0"/>
              </a:ext>
              <a:ext uri="{96DAC541-7B7A-43D3-8B79-37D633B846F1}">
                <asvg:svgBlip xmlns:asvg="http://schemas.microsoft.com/office/drawing/2016/SVG/main" r:embed="rId11"/>
              </a:ext>
            </a:extLst>
          </a:blip>
          <a:stretch>
            <a:fillRect/>
          </a:stretch>
        </p:blipFill>
        <p:spPr>
          <a:xfrm>
            <a:off x="9221843" y="3166962"/>
            <a:ext cx="455466" cy="455466"/>
          </a:xfrm>
          <a:prstGeom prst="rect">
            <a:avLst/>
          </a:prstGeom>
        </p:spPr>
      </p:pic>
      <p:pic>
        <p:nvPicPr>
          <p:cNvPr id="84" name="Graphic 83" descr="Box with solid fill">
            <a:extLst>
              <a:ext uri="{FF2B5EF4-FFF2-40B4-BE49-F238E27FC236}">
                <a16:creationId xmlns:a16="http://schemas.microsoft.com/office/drawing/2014/main" id="{61BEB417-13EF-EA34-B46F-493EE45E76E1}"/>
              </a:ext>
            </a:extLst>
          </p:cNvPr>
          <p:cNvPicPr>
            <a:picLocks noChangeAspect="1"/>
          </p:cNvPicPr>
          <p:nvPr/>
        </p:nvPicPr>
        <p:blipFill>
          <a:blip r:embed="rId10">
            <a:extLst>
              <a:ext uri="{28A0092B-C50C-407E-A947-70E740481C1C}">
                <a14:useLocalDpi xmlns:a14="http://schemas.microsoft.com/office/drawing/2010/main" val="0"/>
              </a:ext>
              <a:ext uri="{96DAC541-7B7A-43D3-8B79-37D633B846F1}">
                <asvg:svgBlip xmlns:asvg="http://schemas.microsoft.com/office/drawing/2016/SVG/main" r:embed="rId11"/>
              </a:ext>
            </a:extLst>
          </a:blip>
          <a:stretch>
            <a:fillRect/>
          </a:stretch>
        </p:blipFill>
        <p:spPr>
          <a:xfrm>
            <a:off x="9221843" y="153767"/>
            <a:ext cx="455466" cy="455466"/>
          </a:xfrm>
          <a:prstGeom prst="rect">
            <a:avLst/>
          </a:prstGeom>
        </p:spPr>
      </p:pic>
      <p:pic>
        <p:nvPicPr>
          <p:cNvPr id="85" name="Graphic 84" descr="Box with solid fill">
            <a:extLst>
              <a:ext uri="{FF2B5EF4-FFF2-40B4-BE49-F238E27FC236}">
                <a16:creationId xmlns:a16="http://schemas.microsoft.com/office/drawing/2014/main" id="{42A15C8F-7ADF-AEA5-01FC-D53F41012EB6}"/>
              </a:ext>
            </a:extLst>
          </p:cNvPr>
          <p:cNvPicPr>
            <a:picLocks noChangeAspect="1"/>
          </p:cNvPicPr>
          <p:nvPr/>
        </p:nvPicPr>
        <p:blipFill>
          <a:blip r:embed="rId10">
            <a:extLst>
              <a:ext uri="{28A0092B-C50C-407E-A947-70E740481C1C}">
                <a14:useLocalDpi xmlns:a14="http://schemas.microsoft.com/office/drawing/2010/main" val="0"/>
              </a:ext>
              <a:ext uri="{96DAC541-7B7A-43D3-8B79-37D633B846F1}">
                <asvg:svgBlip xmlns:asvg="http://schemas.microsoft.com/office/drawing/2016/SVG/main" r:embed="rId11"/>
              </a:ext>
            </a:extLst>
          </a:blip>
          <a:stretch>
            <a:fillRect/>
          </a:stretch>
        </p:blipFill>
        <p:spPr>
          <a:xfrm>
            <a:off x="9221843" y="2657549"/>
            <a:ext cx="455466" cy="455466"/>
          </a:xfrm>
          <a:prstGeom prst="rect">
            <a:avLst/>
          </a:prstGeom>
        </p:spPr>
      </p:pic>
      <p:pic>
        <p:nvPicPr>
          <p:cNvPr id="86" name="Graphic 85" descr="Box with solid fill">
            <a:extLst>
              <a:ext uri="{FF2B5EF4-FFF2-40B4-BE49-F238E27FC236}">
                <a16:creationId xmlns:a16="http://schemas.microsoft.com/office/drawing/2014/main" id="{9D0E25B4-8283-FBDF-AAE8-C10A262FA97C}"/>
              </a:ext>
            </a:extLst>
          </p:cNvPr>
          <p:cNvPicPr>
            <a:picLocks noChangeAspect="1"/>
          </p:cNvPicPr>
          <p:nvPr/>
        </p:nvPicPr>
        <p:blipFill>
          <a:blip r:embed="rId10">
            <a:extLst>
              <a:ext uri="{28A0092B-C50C-407E-A947-70E740481C1C}">
                <a14:useLocalDpi xmlns:a14="http://schemas.microsoft.com/office/drawing/2010/main" val="0"/>
              </a:ext>
              <a:ext uri="{96DAC541-7B7A-43D3-8B79-37D633B846F1}">
                <asvg:svgBlip xmlns:asvg="http://schemas.microsoft.com/office/drawing/2016/SVG/main" r:embed="rId11"/>
              </a:ext>
            </a:extLst>
          </a:blip>
          <a:stretch>
            <a:fillRect/>
          </a:stretch>
        </p:blipFill>
        <p:spPr>
          <a:xfrm>
            <a:off x="9221843" y="2153032"/>
            <a:ext cx="455466" cy="455466"/>
          </a:xfrm>
          <a:prstGeom prst="rect">
            <a:avLst/>
          </a:prstGeom>
        </p:spPr>
      </p:pic>
      <p:pic>
        <p:nvPicPr>
          <p:cNvPr id="87" name="Graphic 86" descr="Box with solid fill">
            <a:extLst>
              <a:ext uri="{FF2B5EF4-FFF2-40B4-BE49-F238E27FC236}">
                <a16:creationId xmlns:a16="http://schemas.microsoft.com/office/drawing/2014/main" id="{41FAE7B8-DA5D-7128-D4A0-158287407D38}"/>
              </a:ext>
            </a:extLst>
          </p:cNvPr>
          <p:cNvPicPr>
            <a:picLocks noChangeAspect="1"/>
          </p:cNvPicPr>
          <p:nvPr/>
        </p:nvPicPr>
        <p:blipFill>
          <a:blip r:embed="rId10">
            <a:extLst>
              <a:ext uri="{28A0092B-C50C-407E-A947-70E740481C1C}">
                <a14:useLocalDpi xmlns:a14="http://schemas.microsoft.com/office/drawing/2010/main" val="0"/>
              </a:ext>
              <a:ext uri="{96DAC541-7B7A-43D3-8B79-37D633B846F1}">
                <asvg:svgBlip xmlns:asvg="http://schemas.microsoft.com/office/drawing/2016/SVG/main" r:embed="rId11"/>
              </a:ext>
            </a:extLst>
          </a:blip>
          <a:stretch>
            <a:fillRect/>
          </a:stretch>
        </p:blipFill>
        <p:spPr>
          <a:xfrm>
            <a:off x="9221843" y="1648515"/>
            <a:ext cx="455466" cy="455466"/>
          </a:xfrm>
          <a:prstGeom prst="rect">
            <a:avLst/>
          </a:prstGeom>
        </p:spPr>
      </p:pic>
      <p:pic>
        <p:nvPicPr>
          <p:cNvPr id="88" name="Graphic 87" descr="Box with solid fill">
            <a:extLst>
              <a:ext uri="{FF2B5EF4-FFF2-40B4-BE49-F238E27FC236}">
                <a16:creationId xmlns:a16="http://schemas.microsoft.com/office/drawing/2014/main" id="{878A5E2E-3ADD-AF23-6CB5-E175C49C5D55}"/>
              </a:ext>
            </a:extLst>
          </p:cNvPr>
          <p:cNvPicPr>
            <a:picLocks noChangeAspect="1"/>
          </p:cNvPicPr>
          <p:nvPr/>
        </p:nvPicPr>
        <p:blipFill>
          <a:blip r:embed="rId10">
            <a:extLst>
              <a:ext uri="{28A0092B-C50C-407E-A947-70E740481C1C}">
                <a14:useLocalDpi xmlns:a14="http://schemas.microsoft.com/office/drawing/2010/main" val="0"/>
              </a:ext>
              <a:ext uri="{96DAC541-7B7A-43D3-8B79-37D633B846F1}">
                <asvg:svgBlip xmlns:asvg="http://schemas.microsoft.com/office/drawing/2016/SVG/main" r:embed="rId11"/>
              </a:ext>
            </a:extLst>
          </a:blip>
          <a:stretch>
            <a:fillRect/>
          </a:stretch>
        </p:blipFill>
        <p:spPr>
          <a:xfrm>
            <a:off x="9221843" y="691786"/>
            <a:ext cx="455466" cy="455466"/>
          </a:xfrm>
          <a:prstGeom prst="rect">
            <a:avLst/>
          </a:prstGeom>
        </p:spPr>
      </p:pic>
      <p:pic>
        <p:nvPicPr>
          <p:cNvPr id="89" name="Graphic 88" descr="Box with solid fill">
            <a:extLst>
              <a:ext uri="{FF2B5EF4-FFF2-40B4-BE49-F238E27FC236}">
                <a16:creationId xmlns:a16="http://schemas.microsoft.com/office/drawing/2014/main" id="{EBE56DFB-0E22-9B21-72C6-C31BA1E21B67}"/>
              </a:ext>
            </a:extLst>
          </p:cNvPr>
          <p:cNvPicPr>
            <a:picLocks noChangeAspect="1"/>
          </p:cNvPicPr>
          <p:nvPr/>
        </p:nvPicPr>
        <p:blipFill>
          <a:blip r:embed="rId10">
            <a:extLst>
              <a:ext uri="{28A0092B-C50C-407E-A947-70E740481C1C}">
                <a14:useLocalDpi xmlns:a14="http://schemas.microsoft.com/office/drawing/2010/main" val="0"/>
              </a:ext>
              <a:ext uri="{96DAC541-7B7A-43D3-8B79-37D633B846F1}">
                <asvg:svgBlip xmlns:asvg="http://schemas.microsoft.com/office/drawing/2016/SVG/main" r:embed="rId11"/>
              </a:ext>
            </a:extLst>
          </a:blip>
          <a:stretch>
            <a:fillRect/>
          </a:stretch>
        </p:blipFill>
        <p:spPr>
          <a:xfrm>
            <a:off x="9221843" y="1165980"/>
            <a:ext cx="455466" cy="455466"/>
          </a:xfrm>
          <a:prstGeom prst="rect">
            <a:avLst/>
          </a:prstGeom>
        </p:spPr>
      </p:pic>
      <p:sp>
        <p:nvSpPr>
          <p:cNvPr id="21" name="Rectangle: Rounded Corners 20">
            <a:extLst>
              <a:ext uri="{FF2B5EF4-FFF2-40B4-BE49-F238E27FC236}">
                <a16:creationId xmlns:a16="http://schemas.microsoft.com/office/drawing/2014/main" id="{BA89B90C-0DFD-4F5C-89B2-64F2BA53306A}"/>
              </a:ext>
            </a:extLst>
          </p:cNvPr>
          <p:cNvSpPr/>
          <p:nvPr/>
        </p:nvSpPr>
        <p:spPr>
          <a:xfrm>
            <a:off x="432464" y="1786156"/>
            <a:ext cx="2253499" cy="421028"/>
          </a:xfrm>
          <a:prstGeom prst="roundRect">
            <a:avLst/>
          </a:prstGeom>
          <a:solidFill>
            <a:srgbClr val="92D050">
              <a:alpha val="40000"/>
            </a:srgbClr>
          </a:solidFill>
          <a:ln w="12700">
            <a:solidFill>
              <a:schemeClr val="accent1">
                <a:shade val="15000"/>
              </a:schemeClr>
            </a:solidFill>
            <a:prstDash val="solid"/>
          </a:ln>
        </p:spPr>
        <p:style>
          <a:lnRef idx="2">
            <a:schemeClr val="accent1">
              <a:shade val="15000"/>
            </a:schemeClr>
          </a:lnRef>
          <a:fillRef idx="1">
            <a:schemeClr val="accent1"/>
          </a:fillRef>
          <a:effectRef idx="0">
            <a:schemeClr val="accent1"/>
          </a:effectRef>
          <a:fontRef idx="minor">
            <a:schemeClr val="lt1"/>
          </a:fontRef>
        </p:style>
        <p:txBody>
          <a:bodyPr lIns="360000" rtlCol="0" anchor="ctr"/>
          <a:lstStyle/>
          <a:p>
            <a:r>
              <a:rPr lang="sv-SE" sz="900" dirty="0">
                <a:solidFill>
                  <a:schemeClr val="tx1"/>
                </a:solidFill>
              </a:rPr>
              <a:t>#3 Standard för inkommande geografisk data</a:t>
            </a:r>
            <a:endParaRPr lang="en-US" sz="900" dirty="0">
              <a:solidFill>
                <a:schemeClr val="tx1"/>
              </a:solidFill>
            </a:endParaRPr>
          </a:p>
        </p:txBody>
      </p:sp>
      <p:pic>
        <p:nvPicPr>
          <p:cNvPr id="24" name="Graphic 23" descr="Box with solid fill">
            <a:extLst>
              <a:ext uri="{FF2B5EF4-FFF2-40B4-BE49-F238E27FC236}">
                <a16:creationId xmlns:a16="http://schemas.microsoft.com/office/drawing/2014/main" id="{56910FEB-F406-3FA7-3781-E1B6EEB46E6E}"/>
              </a:ext>
            </a:extLst>
          </p:cNvPr>
          <p:cNvPicPr>
            <a:picLocks noChangeAspect="1"/>
          </p:cNvPicPr>
          <p:nvPr/>
        </p:nvPicPr>
        <p:blipFill>
          <a:blip r:embed="rId10">
            <a:extLst>
              <a:ext uri="{28A0092B-C50C-407E-A947-70E740481C1C}">
                <a14:useLocalDpi xmlns:a14="http://schemas.microsoft.com/office/drawing/2010/main" val="0"/>
              </a:ext>
              <a:ext uri="{96DAC541-7B7A-43D3-8B79-37D633B846F1}">
                <asvg:svgBlip xmlns:asvg="http://schemas.microsoft.com/office/drawing/2016/SVG/main" r:embed="rId11"/>
              </a:ext>
            </a:extLst>
          </a:blip>
          <a:stretch>
            <a:fillRect/>
          </a:stretch>
        </p:blipFill>
        <p:spPr>
          <a:xfrm>
            <a:off x="299744" y="1762668"/>
            <a:ext cx="455466" cy="455466"/>
          </a:xfrm>
          <a:prstGeom prst="rect">
            <a:avLst/>
          </a:prstGeom>
        </p:spPr>
      </p:pic>
      <p:sp>
        <p:nvSpPr>
          <p:cNvPr id="28" name="Rectangle: Rounded Corners 27">
            <a:extLst>
              <a:ext uri="{FF2B5EF4-FFF2-40B4-BE49-F238E27FC236}">
                <a16:creationId xmlns:a16="http://schemas.microsoft.com/office/drawing/2014/main" id="{92143452-9E11-F2E7-F106-B14BBDC34FB0}"/>
              </a:ext>
            </a:extLst>
          </p:cNvPr>
          <p:cNvSpPr/>
          <p:nvPr/>
        </p:nvSpPr>
        <p:spPr>
          <a:xfrm>
            <a:off x="432464" y="1268621"/>
            <a:ext cx="2253499" cy="421028"/>
          </a:xfrm>
          <a:prstGeom prst="roundRect">
            <a:avLst/>
          </a:prstGeom>
          <a:solidFill>
            <a:srgbClr val="92D050">
              <a:alpha val="15000"/>
            </a:srgbClr>
          </a:solidFill>
          <a:ln w="12700">
            <a:solidFill>
              <a:schemeClr val="accent1">
                <a:shade val="15000"/>
              </a:schemeClr>
            </a:solidFill>
            <a:prstDash val="solid"/>
          </a:ln>
        </p:spPr>
        <p:style>
          <a:lnRef idx="2">
            <a:schemeClr val="accent1">
              <a:shade val="15000"/>
            </a:schemeClr>
          </a:lnRef>
          <a:fillRef idx="1">
            <a:schemeClr val="accent1"/>
          </a:fillRef>
          <a:effectRef idx="0">
            <a:schemeClr val="accent1"/>
          </a:effectRef>
          <a:fontRef idx="minor">
            <a:schemeClr val="lt1"/>
          </a:fontRef>
        </p:style>
        <p:txBody>
          <a:bodyPr lIns="360000" rtlCol="0" anchor="ctr"/>
          <a:lstStyle/>
          <a:p>
            <a:endParaRPr lang="en-US" sz="900" dirty="0">
              <a:solidFill>
                <a:schemeClr val="tx1"/>
              </a:solidFill>
            </a:endParaRPr>
          </a:p>
        </p:txBody>
      </p:sp>
      <p:pic>
        <p:nvPicPr>
          <p:cNvPr id="38" name="Graphic 37" descr="Box with solid fill">
            <a:extLst>
              <a:ext uri="{FF2B5EF4-FFF2-40B4-BE49-F238E27FC236}">
                <a16:creationId xmlns:a16="http://schemas.microsoft.com/office/drawing/2014/main" id="{95396A5E-26CB-A85E-F904-A1A5861950FB}"/>
              </a:ext>
            </a:extLst>
          </p:cNvPr>
          <p:cNvPicPr>
            <a:picLocks noChangeAspect="1"/>
          </p:cNvPicPr>
          <p:nvPr/>
        </p:nvPicPr>
        <p:blipFill>
          <a:blip r:embed="rId10">
            <a:extLst>
              <a:ext uri="{28A0092B-C50C-407E-A947-70E740481C1C}">
                <a14:useLocalDpi xmlns:a14="http://schemas.microsoft.com/office/drawing/2010/main" val="0"/>
              </a:ext>
              <a:ext uri="{96DAC541-7B7A-43D3-8B79-37D633B846F1}">
                <asvg:svgBlip xmlns:asvg="http://schemas.microsoft.com/office/drawing/2016/SVG/main" r:embed="rId11"/>
              </a:ext>
            </a:extLst>
          </a:blip>
          <a:stretch>
            <a:fillRect/>
          </a:stretch>
        </p:blipFill>
        <p:spPr>
          <a:xfrm>
            <a:off x="299744" y="1251283"/>
            <a:ext cx="455466" cy="455466"/>
          </a:xfrm>
          <a:prstGeom prst="rect">
            <a:avLst/>
          </a:prstGeom>
        </p:spPr>
      </p:pic>
      <p:sp>
        <p:nvSpPr>
          <p:cNvPr id="39" name="Rectangle: Rounded Corners 38">
            <a:extLst>
              <a:ext uri="{FF2B5EF4-FFF2-40B4-BE49-F238E27FC236}">
                <a16:creationId xmlns:a16="http://schemas.microsoft.com/office/drawing/2014/main" id="{45A1E5A4-76A8-C12E-D0CB-3126D8A91D42}"/>
              </a:ext>
            </a:extLst>
          </p:cNvPr>
          <p:cNvSpPr/>
          <p:nvPr/>
        </p:nvSpPr>
        <p:spPr>
          <a:xfrm>
            <a:off x="432464" y="751086"/>
            <a:ext cx="2253499" cy="421028"/>
          </a:xfrm>
          <a:prstGeom prst="roundRect">
            <a:avLst/>
          </a:prstGeom>
          <a:solidFill>
            <a:srgbClr val="92D050">
              <a:alpha val="15000"/>
            </a:srgbClr>
          </a:solidFill>
          <a:ln w="12700">
            <a:solidFill>
              <a:schemeClr val="accent1">
                <a:shade val="15000"/>
              </a:schemeClr>
            </a:solidFill>
            <a:prstDash val="solid"/>
          </a:ln>
        </p:spPr>
        <p:style>
          <a:lnRef idx="2">
            <a:schemeClr val="accent1">
              <a:shade val="15000"/>
            </a:schemeClr>
          </a:lnRef>
          <a:fillRef idx="1">
            <a:schemeClr val="accent1"/>
          </a:fillRef>
          <a:effectRef idx="0">
            <a:schemeClr val="accent1"/>
          </a:effectRef>
          <a:fontRef idx="minor">
            <a:schemeClr val="lt1"/>
          </a:fontRef>
        </p:style>
        <p:txBody>
          <a:bodyPr lIns="360000" rtlCol="0" anchor="ctr"/>
          <a:lstStyle/>
          <a:p>
            <a:endParaRPr lang="en-US" sz="900" dirty="0">
              <a:solidFill>
                <a:schemeClr val="tx1"/>
              </a:solidFill>
            </a:endParaRPr>
          </a:p>
        </p:txBody>
      </p:sp>
      <p:pic>
        <p:nvPicPr>
          <p:cNvPr id="40" name="Graphic 39" descr="Box with solid fill">
            <a:extLst>
              <a:ext uri="{FF2B5EF4-FFF2-40B4-BE49-F238E27FC236}">
                <a16:creationId xmlns:a16="http://schemas.microsoft.com/office/drawing/2014/main" id="{2922725A-69A4-E89B-965D-0002265C9F8C}"/>
              </a:ext>
            </a:extLst>
          </p:cNvPr>
          <p:cNvPicPr>
            <a:picLocks noChangeAspect="1"/>
          </p:cNvPicPr>
          <p:nvPr/>
        </p:nvPicPr>
        <p:blipFill>
          <a:blip r:embed="rId10">
            <a:extLst>
              <a:ext uri="{28A0092B-C50C-407E-A947-70E740481C1C}">
                <a14:useLocalDpi xmlns:a14="http://schemas.microsoft.com/office/drawing/2010/main" val="0"/>
              </a:ext>
              <a:ext uri="{96DAC541-7B7A-43D3-8B79-37D633B846F1}">
                <asvg:svgBlip xmlns:asvg="http://schemas.microsoft.com/office/drawing/2016/SVG/main" r:embed="rId11"/>
              </a:ext>
            </a:extLst>
          </a:blip>
          <a:stretch>
            <a:fillRect/>
          </a:stretch>
        </p:blipFill>
        <p:spPr>
          <a:xfrm>
            <a:off x="299744" y="739898"/>
            <a:ext cx="455466" cy="455466"/>
          </a:xfrm>
          <a:prstGeom prst="rect">
            <a:avLst/>
          </a:prstGeom>
        </p:spPr>
      </p:pic>
      <p:pic>
        <p:nvPicPr>
          <p:cNvPr id="44" name="Graphic 43" descr="Box with solid fill">
            <a:extLst>
              <a:ext uri="{FF2B5EF4-FFF2-40B4-BE49-F238E27FC236}">
                <a16:creationId xmlns:a16="http://schemas.microsoft.com/office/drawing/2014/main" id="{663792DD-233A-233D-E6EB-1B6AD247A518}"/>
              </a:ext>
            </a:extLst>
          </p:cNvPr>
          <p:cNvPicPr>
            <a:picLocks noChangeAspect="1"/>
          </p:cNvPicPr>
          <p:nvPr/>
        </p:nvPicPr>
        <p:blipFill>
          <a:blip r:embed="rId10">
            <a:extLst>
              <a:ext uri="{28A0092B-C50C-407E-A947-70E740481C1C}">
                <a14:useLocalDpi xmlns:a14="http://schemas.microsoft.com/office/drawing/2010/main" val="0"/>
              </a:ext>
              <a:ext uri="{96DAC541-7B7A-43D3-8B79-37D633B846F1}">
                <asvg:svgBlip xmlns:asvg="http://schemas.microsoft.com/office/drawing/2016/SVG/main" r:embed="rId11"/>
              </a:ext>
            </a:extLst>
          </a:blip>
          <a:stretch>
            <a:fillRect/>
          </a:stretch>
        </p:blipFill>
        <p:spPr>
          <a:xfrm>
            <a:off x="3201944" y="2301692"/>
            <a:ext cx="455466" cy="455466"/>
          </a:xfrm>
          <a:prstGeom prst="rect">
            <a:avLst/>
          </a:prstGeom>
        </p:spPr>
      </p:pic>
      <p:pic>
        <p:nvPicPr>
          <p:cNvPr id="46" name="Graphic 45" descr="Box with solid fill">
            <a:extLst>
              <a:ext uri="{FF2B5EF4-FFF2-40B4-BE49-F238E27FC236}">
                <a16:creationId xmlns:a16="http://schemas.microsoft.com/office/drawing/2014/main" id="{763083E6-CE91-3963-2230-7FA26C3272A4}"/>
              </a:ext>
            </a:extLst>
          </p:cNvPr>
          <p:cNvPicPr>
            <a:picLocks noChangeAspect="1"/>
          </p:cNvPicPr>
          <p:nvPr/>
        </p:nvPicPr>
        <p:blipFill>
          <a:blip r:embed="rId10">
            <a:extLst>
              <a:ext uri="{28A0092B-C50C-407E-A947-70E740481C1C}">
                <a14:useLocalDpi xmlns:a14="http://schemas.microsoft.com/office/drawing/2010/main" val="0"/>
              </a:ext>
              <a:ext uri="{96DAC541-7B7A-43D3-8B79-37D633B846F1}">
                <asvg:svgBlip xmlns:asvg="http://schemas.microsoft.com/office/drawing/2016/SVG/main" r:embed="rId11"/>
              </a:ext>
            </a:extLst>
          </a:blip>
          <a:stretch>
            <a:fillRect/>
          </a:stretch>
        </p:blipFill>
        <p:spPr>
          <a:xfrm>
            <a:off x="3192517" y="3875117"/>
            <a:ext cx="455466" cy="455466"/>
          </a:xfrm>
          <a:prstGeom prst="rect">
            <a:avLst/>
          </a:prstGeom>
        </p:spPr>
      </p:pic>
      <p:sp>
        <p:nvSpPr>
          <p:cNvPr id="47" name="Rectangle: Rounded Corners 46">
            <a:extLst>
              <a:ext uri="{FF2B5EF4-FFF2-40B4-BE49-F238E27FC236}">
                <a16:creationId xmlns:a16="http://schemas.microsoft.com/office/drawing/2014/main" id="{58409289-8A9D-9AD4-993E-E82AB45B3243}"/>
              </a:ext>
            </a:extLst>
          </p:cNvPr>
          <p:cNvSpPr/>
          <p:nvPr/>
        </p:nvSpPr>
        <p:spPr>
          <a:xfrm>
            <a:off x="6290169" y="1997401"/>
            <a:ext cx="2183744" cy="421028"/>
          </a:xfrm>
          <a:prstGeom prst="roundRect">
            <a:avLst/>
          </a:prstGeom>
          <a:solidFill>
            <a:srgbClr val="92D050">
              <a:alpha val="15000"/>
            </a:srgbClr>
          </a:solidFill>
          <a:ln w="12700">
            <a:solidFill>
              <a:schemeClr val="accent1">
                <a:shade val="15000"/>
              </a:schemeClr>
            </a:solidFill>
            <a:prstDash val="solid"/>
          </a:ln>
        </p:spPr>
        <p:style>
          <a:lnRef idx="2">
            <a:schemeClr val="accent1">
              <a:shade val="15000"/>
            </a:schemeClr>
          </a:lnRef>
          <a:fillRef idx="1">
            <a:schemeClr val="accent1"/>
          </a:fillRef>
          <a:effectRef idx="0">
            <a:schemeClr val="accent1"/>
          </a:effectRef>
          <a:fontRef idx="minor">
            <a:schemeClr val="lt1"/>
          </a:fontRef>
        </p:style>
        <p:txBody>
          <a:bodyPr lIns="360000" rtlCol="0" anchor="ctr"/>
          <a:lstStyle/>
          <a:p>
            <a:endParaRPr lang="en-US" sz="900" dirty="0">
              <a:solidFill>
                <a:schemeClr val="tx1"/>
              </a:solidFill>
            </a:endParaRPr>
          </a:p>
        </p:txBody>
      </p:sp>
      <p:pic>
        <p:nvPicPr>
          <p:cNvPr id="49" name="Graphic 48" descr="Box with solid fill">
            <a:extLst>
              <a:ext uri="{FF2B5EF4-FFF2-40B4-BE49-F238E27FC236}">
                <a16:creationId xmlns:a16="http://schemas.microsoft.com/office/drawing/2014/main" id="{61C9C175-9A2E-DE99-5513-C689FB6E3237}"/>
              </a:ext>
            </a:extLst>
          </p:cNvPr>
          <p:cNvPicPr>
            <a:picLocks noChangeAspect="1"/>
          </p:cNvPicPr>
          <p:nvPr/>
        </p:nvPicPr>
        <p:blipFill>
          <a:blip r:embed="rId10">
            <a:extLst>
              <a:ext uri="{28A0092B-C50C-407E-A947-70E740481C1C}">
                <a14:useLocalDpi xmlns:a14="http://schemas.microsoft.com/office/drawing/2010/main" val="0"/>
              </a:ext>
              <a:ext uri="{96DAC541-7B7A-43D3-8B79-37D633B846F1}">
                <asvg:svgBlip xmlns:asvg="http://schemas.microsoft.com/office/drawing/2016/SVG/main" r:embed="rId11"/>
              </a:ext>
            </a:extLst>
          </a:blip>
          <a:stretch>
            <a:fillRect/>
          </a:stretch>
        </p:blipFill>
        <p:spPr>
          <a:xfrm>
            <a:off x="6189132" y="1982114"/>
            <a:ext cx="455466" cy="455466"/>
          </a:xfrm>
          <a:prstGeom prst="rect">
            <a:avLst/>
          </a:prstGeom>
        </p:spPr>
      </p:pic>
      <p:sp>
        <p:nvSpPr>
          <p:cNvPr id="50" name="Rectangle: Rounded Corners 49">
            <a:extLst>
              <a:ext uri="{FF2B5EF4-FFF2-40B4-BE49-F238E27FC236}">
                <a16:creationId xmlns:a16="http://schemas.microsoft.com/office/drawing/2014/main" id="{ADCD4A45-C4F6-3EC4-F9EC-B03475E13C2F}"/>
              </a:ext>
            </a:extLst>
          </p:cNvPr>
          <p:cNvSpPr/>
          <p:nvPr/>
        </p:nvSpPr>
        <p:spPr>
          <a:xfrm>
            <a:off x="3300144" y="1752819"/>
            <a:ext cx="2268207" cy="421028"/>
          </a:xfrm>
          <a:prstGeom prst="roundRect">
            <a:avLst/>
          </a:prstGeom>
          <a:solidFill>
            <a:srgbClr val="92D050">
              <a:alpha val="15000"/>
            </a:srgbClr>
          </a:solidFill>
          <a:ln w="12700">
            <a:solidFill>
              <a:schemeClr val="accent1">
                <a:shade val="15000"/>
              </a:schemeClr>
            </a:solidFill>
            <a:prstDash val="solid"/>
          </a:ln>
        </p:spPr>
        <p:style>
          <a:lnRef idx="2">
            <a:schemeClr val="accent1">
              <a:shade val="15000"/>
            </a:schemeClr>
          </a:lnRef>
          <a:fillRef idx="1">
            <a:schemeClr val="accent1"/>
          </a:fillRef>
          <a:effectRef idx="0">
            <a:schemeClr val="accent1"/>
          </a:effectRef>
          <a:fontRef idx="minor">
            <a:schemeClr val="lt1"/>
          </a:fontRef>
        </p:style>
        <p:txBody>
          <a:bodyPr lIns="360000" rtlCol="0" anchor="ctr"/>
          <a:lstStyle/>
          <a:p>
            <a:endParaRPr lang="en-US" sz="900" dirty="0">
              <a:solidFill>
                <a:schemeClr val="tx1"/>
              </a:solidFill>
            </a:endParaRPr>
          </a:p>
        </p:txBody>
      </p:sp>
      <p:pic>
        <p:nvPicPr>
          <p:cNvPr id="51" name="Graphic 50" descr="Box with solid fill">
            <a:extLst>
              <a:ext uri="{FF2B5EF4-FFF2-40B4-BE49-F238E27FC236}">
                <a16:creationId xmlns:a16="http://schemas.microsoft.com/office/drawing/2014/main" id="{15F66C7C-DDC5-116C-D956-1EE2CB1CDA20}"/>
              </a:ext>
            </a:extLst>
          </p:cNvPr>
          <p:cNvPicPr>
            <a:picLocks noChangeAspect="1"/>
          </p:cNvPicPr>
          <p:nvPr/>
        </p:nvPicPr>
        <p:blipFill>
          <a:blip r:embed="rId10">
            <a:extLst>
              <a:ext uri="{28A0092B-C50C-407E-A947-70E740481C1C}">
                <a14:useLocalDpi xmlns:a14="http://schemas.microsoft.com/office/drawing/2010/main" val="0"/>
              </a:ext>
              <a:ext uri="{96DAC541-7B7A-43D3-8B79-37D633B846F1}">
                <asvg:svgBlip xmlns:asvg="http://schemas.microsoft.com/office/drawing/2016/SVG/main" r:embed="rId11"/>
              </a:ext>
            </a:extLst>
          </a:blip>
          <a:stretch>
            <a:fillRect/>
          </a:stretch>
        </p:blipFill>
        <p:spPr>
          <a:xfrm>
            <a:off x="3183090" y="1737459"/>
            <a:ext cx="455466" cy="455466"/>
          </a:xfrm>
          <a:prstGeom prst="rect">
            <a:avLst/>
          </a:prstGeom>
        </p:spPr>
      </p:pic>
      <p:sp>
        <p:nvSpPr>
          <p:cNvPr id="52" name="Rectangle: Rounded Corners 51">
            <a:extLst>
              <a:ext uri="{FF2B5EF4-FFF2-40B4-BE49-F238E27FC236}">
                <a16:creationId xmlns:a16="http://schemas.microsoft.com/office/drawing/2014/main" id="{E88A3CC3-C7F7-97BD-90EB-A73AA7486475}"/>
              </a:ext>
            </a:extLst>
          </p:cNvPr>
          <p:cNvSpPr/>
          <p:nvPr/>
        </p:nvSpPr>
        <p:spPr>
          <a:xfrm>
            <a:off x="6285978" y="1461895"/>
            <a:ext cx="2187935" cy="421028"/>
          </a:xfrm>
          <a:prstGeom prst="roundRect">
            <a:avLst/>
          </a:prstGeom>
          <a:solidFill>
            <a:srgbClr val="92D050">
              <a:alpha val="15000"/>
            </a:srgbClr>
          </a:solidFill>
          <a:ln w="12700">
            <a:solidFill>
              <a:schemeClr val="accent1">
                <a:shade val="15000"/>
              </a:schemeClr>
            </a:solidFill>
            <a:prstDash val="solid"/>
          </a:ln>
        </p:spPr>
        <p:style>
          <a:lnRef idx="2">
            <a:schemeClr val="accent1">
              <a:shade val="15000"/>
            </a:schemeClr>
          </a:lnRef>
          <a:fillRef idx="1">
            <a:schemeClr val="accent1"/>
          </a:fillRef>
          <a:effectRef idx="0">
            <a:schemeClr val="accent1"/>
          </a:effectRef>
          <a:fontRef idx="minor">
            <a:schemeClr val="lt1"/>
          </a:fontRef>
        </p:style>
        <p:txBody>
          <a:bodyPr lIns="360000" rtlCol="0" anchor="ctr"/>
          <a:lstStyle/>
          <a:p>
            <a:endParaRPr lang="en-US" sz="900" dirty="0">
              <a:solidFill>
                <a:schemeClr val="tx1"/>
              </a:solidFill>
            </a:endParaRPr>
          </a:p>
        </p:txBody>
      </p:sp>
      <p:pic>
        <p:nvPicPr>
          <p:cNvPr id="53" name="Graphic 52" descr="Box with solid fill">
            <a:extLst>
              <a:ext uri="{FF2B5EF4-FFF2-40B4-BE49-F238E27FC236}">
                <a16:creationId xmlns:a16="http://schemas.microsoft.com/office/drawing/2014/main" id="{139D87B9-F217-DC8F-43E9-F11723E461DD}"/>
              </a:ext>
            </a:extLst>
          </p:cNvPr>
          <p:cNvPicPr>
            <a:picLocks noChangeAspect="1"/>
          </p:cNvPicPr>
          <p:nvPr/>
        </p:nvPicPr>
        <p:blipFill>
          <a:blip r:embed="rId10">
            <a:extLst>
              <a:ext uri="{28A0092B-C50C-407E-A947-70E740481C1C}">
                <a14:useLocalDpi xmlns:a14="http://schemas.microsoft.com/office/drawing/2010/main" val="0"/>
              </a:ext>
              <a:ext uri="{96DAC541-7B7A-43D3-8B79-37D633B846F1}">
                <asvg:svgBlip xmlns:asvg="http://schemas.microsoft.com/office/drawing/2016/SVG/main" r:embed="rId11"/>
              </a:ext>
            </a:extLst>
          </a:blip>
          <a:stretch>
            <a:fillRect/>
          </a:stretch>
        </p:blipFill>
        <p:spPr>
          <a:xfrm>
            <a:off x="6184941" y="1446608"/>
            <a:ext cx="455466" cy="455466"/>
          </a:xfrm>
          <a:prstGeom prst="rect">
            <a:avLst/>
          </a:prstGeom>
        </p:spPr>
      </p:pic>
      <p:pic>
        <p:nvPicPr>
          <p:cNvPr id="56" name="Graphic 55" descr="Box with solid fill">
            <a:extLst>
              <a:ext uri="{FF2B5EF4-FFF2-40B4-BE49-F238E27FC236}">
                <a16:creationId xmlns:a16="http://schemas.microsoft.com/office/drawing/2014/main" id="{05D28BE1-BC31-E379-0C9D-46DDEA161333}"/>
              </a:ext>
            </a:extLst>
          </p:cNvPr>
          <p:cNvPicPr>
            <a:picLocks noChangeAspect="1"/>
          </p:cNvPicPr>
          <p:nvPr/>
        </p:nvPicPr>
        <p:blipFill>
          <a:blip r:embed="rId10">
            <a:extLst>
              <a:ext uri="{28A0092B-C50C-407E-A947-70E740481C1C}">
                <a14:useLocalDpi xmlns:a14="http://schemas.microsoft.com/office/drawing/2010/main" val="0"/>
              </a:ext>
              <a:ext uri="{96DAC541-7B7A-43D3-8B79-37D633B846F1}">
                <asvg:svgBlip xmlns:asvg="http://schemas.microsoft.com/office/drawing/2016/SVG/main" r:embed="rId11"/>
              </a:ext>
            </a:extLst>
          </a:blip>
          <a:stretch>
            <a:fillRect/>
          </a:stretch>
        </p:blipFill>
        <p:spPr>
          <a:xfrm>
            <a:off x="6197134" y="911102"/>
            <a:ext cx="455466" cy="455466"/>
          </a:xfrm>
          <a:prstGeom prst="rect">
            <a:avLst/>
          </a:prstGeom>
        </p:spPr>
      </p:pic>
      <p:sp>
        <p:nvSpPr>
          <p:cNvPr id="57" name="Rectangle: Rounded Corners 56">
            <a:extLst>
              <a:ext uri="{FF2B5EF4-FFF2-40B4-BE49-F238E27FC236}">
                <a16:creationId xmlns:a16="http://schemas.microsoft.com/office/drawing/2014/main" id="{DB86BA79-2F65-C572-4B02-DABD47FE82B5}"/>
              </a:ext>
            </a:extLst>
          </p:cNvPr>
          <p:cNvSpPr/>
          <p:nvPr/>
        </p:nvSpPr>
        <p:spPr>
          <a:xfrm>
            <a:off x="432464" y="233551"/>
            <a:ext cx="2253499" cy="421028"/>
          </a:xfrm>
          <a:prstGeom prst="roundRect">
            <a:avLst/>
          </a:prstGeom>
          <a:solidFill>
            <a:srgbClr val="92D050">
              <a:alpha val="15000"/>
            </a:srgbClr>
          </a:solidFill>
          <a:ln w="12700">
            <a:solidFill>
              <a:schemeClr val="accent1">
                <a:shade val="15000"/>
              </a:schemeClr>
            </a:solidFill>
            <a:prstDash val="solid"/>
          </a:ln>
        </p:spPr>
        <p:style>
          <a:lnRef idx="2">
            <a:schemeClr val="accent1">
              <a:shade val="15000"/>
            </a:schemeClr>
          </a:lnRef>
          <a:fillRef idx="1">
            <a:schemeClr val="accent1"/>
          </a:fillRef>
          <a:effectRef idx="0">
            <a:schemeClr val="accent1"/>
          </a:effectRef>
          <a:fontRef idx="minor">
            <a:schemeClr val="lt1"/>
          </a:fontRef>
        </p:style>
        <p:txBody>
          <a:bodyPr lIns="360000" rtlCol="0" anchor="ctr"/>
          <a:lstStyle/>
          <a:p>
            <a:endParaRPr lang="en-US" sz="900" dirty="0">
              <a:solidFill>
                <a:schemeClr val="tx1"/>
              </a:solidFill>
            </a:endParaRPr>
          </a:p>
        </p:txBody>
      </p:sp>
      <p:sp>
        <p:nvSpPr>
          <p:cNvPr id="59" name="Rectangle: Rounded Corners 58">
            <a:extLst>
              <a:ext uri="{FF2B5EF4-FFF2-40B4-BE49-F238E27FC236}">
                <a16:creationId xmlns:a16="http://schemas.microsoft.com/office/drawing/2014/main" id="{DBC5A052-CF78-7AAD-E293-035B105AF833}"/>
              </a:ext>
            </a:extLst>
          </p:cNvPr>
          <p:cNvSpPr/>
          <p:nvPr/>
        </p:nvSpPr>
        <p:spPr>
          <a:xfrm>
            <a:off x="3300144" y="1215713"/>
            <a:ext cx="2253499" cy="421028"/>
          </a:xfrm>
          <a:prstGeom prst="roundRect">
            <a:avLst/>
          </a:prstGeom>
          <a:solidFill>
            <a:srgbClr val="92D050">
              <a:alpha val="15000"/>
            </a:srgbClr>
          </a:solidFill>
          <a:ln w="12700">
            <a:solidFill>
              <a:schemeClr val="accent1">
                <a:shade val="15000"/>
              </a:schemeClr>
            </a:solidFill>
            <a:prstDash val="solid"/>
          </a:ln>
        </p:spPr>
        <p:style>
          <a:lnRef idx="2">
            <a:schemeClr val="accent1">
              <a:shade val="15000"/>
            </a:schemeClr>
          </a:lnRef>
          <a:fillRef idx="1">
            <a:schemeClr val="accent1"/>
          </a:fillRef>
          <a:effectRef idx="0">
            <a:schemeClr val="accent1"/>
          </a:effectRef>
          <a:fontRef idx="minor">
            <a:schemeClr val="lt1"/>
          </a:fontRef>
        </p:style>
        <p:txBody>
          <a:bodyPr lIns="360000" rtlCol="0" anchor="ctr"/>
          <a:lstStyle/>
          <a:p>
            <a:endParaRPr lang="en-US" sz="900" dirty="0">
              <a:solidFill>
                <a:schemeClr val="tx1"/>
              </a:solidFill>
            </a:endParaRPr>
          </a:p>
        </p:txBody>
      </p:sp>
      <p:pic>
        <p:nvPicPr>
          <p:cNvPr id="62" name="Graphic 61" descr="Box with solid fill">
            <a:extLst>
              <a:ext uri="{FF2B5EF4-FFF2-40B4-BE49-F238E27FC236}">
                <a16:creationId xmlns:a16="http://schemas.microsoft.com/office/drawing/2014/main" id="{ED3DFF3C-4BB0-8D68-1275-466A7FC546C7}"/>
              </a:ext>
            </a:extLst>
          </p:cNvPr>
          <p:cNvPicPr>
            <a:picLocks noChangeAspect="1"/>
          </p:cNvPicPr>
          <p:nvPr/>
        </p:nvPicPr>
        <p:blipFill>
          <a:blip r:embed="rId10">
            <a:extLst>
              <a:ext uri="{28A0092B-C50C-407E-A947-70E740481C1C}">
                <a14:useLocalDpi xmlns:a14="http://schemas.microsoft.com/office/drawing/2010/main" val="0"/>
              </a:ext>
              <a:ext uri="{96DAC541-7B7A-43D3-8B79-37D633B846F1}">
                <asvg:svgBlip xmlns:asvg="http://schemas.microsoft.com/office/drawing/2016/SVG/main" r:embed="rId11"/>
              </a:ext>
            </a:extLst>
          </a:blip>
          <a:stretch>
            <a:fillRect/>
          </a:stretch>
        </p:blipFill>
        <p:spPr>
          <a:xfrm>
            <a:off x="299744" y="228513"/>
            <a:ext cx="455466" cy="455466"/>
          </a:xfrm>
          <a:prstGeom prst="rect">
            <a:avLst/>
          </a:prstGeom>
        </p:spPr>
      </p:pic>
      <p:pic>
        <p:nvPicPr>
          <p:cNvPr id="58" name="Graphic 57" descr="Box with solid fill">
            <a:extLst>
              <a:ext uri="{FF2B5EF4-FFF2-40B4-BE49-F238E27FC236}">
                <a16:creationId xmlns:a16="http://schemas.microsoft.com/office/drawing/2014/main" id="{974B0E95-2B24-F4B4-76A8-17BB1B2C6D4E}"/>
              </a:ext>
            </a:extLst>
          </p:cNvPr>
          <p:cNvPicPr>
            <a:picLocks noChangeAspect="1"/>
          </p:cNvPicPr>
          <p:nvPr/>
        </p:nvPicPr>
        <p:blipFill>
          <a:blip r:embed="rId10">
            <a:extLst>
              <a:ext uri="{28A0092B-C50C-407E-A947-70E740481C1C}">
                <a14:useLocalDpi xmlns:a14="http://schemas.microsoft.com/office/drawing/2010/main" val="0"/>
              </a:ext>
              <a:ext uri="{96DAC541-7B7A-43D3-8B79-37D633B846F1}">
                <asvg:svgBlip xmlns:asvg="http://schemas.microsoft.com/office/drawing/2016/SVG/main" r:embed="rId11"/>
              </a:ext>
            </a:extLst>
          </a:blip>
          <a:stretch>
            <a:fillRect/>
          </a:stretch>
        </p:blipFill>
        <p:spPr>
          <a:xfrm>
            <a:off x="3183090" y="1207151"/>
            <a:ext cx="455466" cy="455466"/>
          </a:xfrm>
          <a:prstGeom prst="rect">
            <a:avLst/>
          </a:prstGeom>
        </p:spPr>
      </p:pic>
    </p:spTree>
    <p:extLst>
      <p:ext uri="{BB962C8B-B14F-4D97-AF65-F5344CB8AC3E}">
        <p14:creationId xmlns:p14="http://schemas.microsoft.com/office/powerpoint/2010/main" val="4041158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6"/>
                                        </p:tgtEl>
                                        <p:attrNameLst>
                                          <p:attrName>style.visibility</p:attrName>
                                        </p:attrNameLst>
                                      </p:cBhvr>
                                      <p:to>
                                        <p:strVal val="visible"/>
                                      </p:to>
                                    </p:set>
                                    <p:animEffect transition="in" filter="fade">
                                      <p:cBhvr>
                                        <p:cTn id="7" dur="1500"/>
                                        <p:tgtEl>
                                          <p:spTgt spid="36"/>
                                        </p:tgtEl>
                                      </p:cBhvr>
                                    </p:animEffect>
                                  </p:childTnLst>
                                </p:cTn>
                              </p:par>
                              <p:par>
                                <p:cTn id="8" presetID="10" presetClass="entr" presetSubtype="0" fill="hold" nodeType="withEffect">
                                  <p:stCondLst>
                                    <p:cond delay="0"/>
                                  </p:stCondLst>
                                  <p:childTnLst>
                                    <p:set>
                                      <p:cBhvr>
                                        <p:cTn id="9" dur="1" fill="hold">
                                          <p:stCondLst>
                                            <p:cond delay="0"/>
                                          </p:stCondLst>
                                        </p:cTn>
                                        <p:tgtEl>
                                          <p:spTgt spid="68"/>
                                        </p:tgtEl>
                                        <p:attrNameLst>
                                          <p:attrName>style.visibility</p:attrName>
                                        </p:attrNameLst>
                                      </p:cBhvr>
                                      <p:to>
                                        <p:strVal val="visible"/>
                                      </p:to>
                                    </p:set>
                                    <p:animEffect transition="in" filter="fade">
                                      <p:cBhvr>
                                        <p:cTn id="10" dur="1500"/>
                                        <p:tgtEl>
                                          <p:spTgt spid="68"/>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22"/>
                                        </p:tgtEl>
                                        <p:attrNameLst>
                                          <p:attrName>style.visibility</p:attrName>
                                        </p:attrNameLst>
                                      </p:cBhvr>
                                      <p:to>
                                        <p:strVal val="visible"/>
                                      </p:to>
                                    </p:set>
                                    <p:animEffect transition="in" filter="fade">
                                      <p:cBhvr>
                                        <p:cTn id="13" dur="1500"/>
                                        <p:tgtEl>
                                          <p:spTgt spid="22"/>
                                        </p:tgtEl>
                                      </p:cBhvr>
                                    </p:animEffect>
                                  </p:childTnLst>
                                </p:cTn>
                              </p:par>
                              <p:par>
                                <p:cTn id="14" presetID="10" presetClass="entr" presetSubtype="0" fill="hold" nodeType="withEffect">
                                  <p:stCondLst>
                                    <p:cond delay="0"/>
                                  </p:stCondLst>
                                  <p:childTnLst>
                                    <p:set>
                                      <p:cBhvr>
                                        <p:cTn id="15" dur="1" fill="hold">
                                          <p:stCondLst>
                                            <p:cond delay="0"/>
                                          </p:stCondLst>
                                        </p:cTn>
                                        <p:tgtEl>
                                          <p:spTgt spid="66"/>
                                        </p:tgtEl>
                                        <p:attrNameLst>
                                          <p:attrName>style.visibility</p:attrName>
                                        </p:attrNameLst>
                                      </p:cBhvr>
                                      <p:to>
                                        <p:strVal val="visible"/>
                                      </p:to>
                                    </p:set>
                                    <p:animEffect transition="in" filter="fade">
                                      <p:cBhvr>
                                        <p:cTn id="16" dur="1500"/>
                                        <p:tgtEl>
                                          <p:spTgt spid="66"/>
                                        </p:tgtEl>
                                      </p:cBhvr>
                                    </p:animEffect>
                                  </p:childTnLst>
                                </p:cTn>
                              </p:par>
                              <p:par>
                                <p:cTn id="17" presetID="10" presetClass="entr" presetSubtype="0" fill="hold" grpId="0" nodeType="withEffect">
                                  <p:stCondLst>
                                    <p:cond delay="0"/>
                                  </p:stCondLst>
                                  <p:childTnLst>
                                    <p:set>
                                      <p:cBhvr>
                                        <p:cTn id="18" dur="1" fill="hold">
                                          <p:stCondLst>
                                            <p:cond delay="0"/>
                                          </p:stCondLst>
                                        </p:cTn>
                                        <p:tgtEl>
                                          <p:spTgt spid="29"/>
                                        </p:tgtEl>
                                        <p:attrNameLst>
                                          <p:attrName>style.visibility</p:attrName>
                                        </p:attrNameLst>
                                      </p:cBhvr>
                                      <p:to>
                                        <p:strVal val="visible"/>
                                      </p:to>
                                    </p:set>
                                    <p:animEffect transition="in" filter="fade">
                                      <p:cBhvr>
                                        <p:cTn id="19" dur="1500"/>
                                        <p:tgtEl>
                                          <p:spTgt spid="29"/>
                                        </p:tgtEl>
                                      </p:cBhvr>
                                    </p:animEffect>
                                  </p:childTnLst>
                                </p:cTn>
                              </p:par>
                              <p:par>
                                <p:cTn id="20" presetID="10" presetClass="entr" presetSubtype="0" fill="hold" nodeType="withEffect">
                                  <p:stCondLst>
                                    <p:cond delay="0"/>
                                  </p:stCondLst>
                                  <p:childTnLst>
                                    <p:set>
                                      <p:cBhvr>
                                        <p:cTn id="21" dur="1" fill="hold">
                                          <p:stCondLst>
                                            <p:cond delay="0"/>
                                          </p:stCondLst>
                                        </p:cTn>
                                        <p:tgtEl>
                                          <p:spTgt spid="69"/>
                                        </p:tgtEl>
                                        <p:attrNameLst>
                                          <p:attrName>style.visibility</p:attrName>
                                        </p:attrNameLst>
                                      </p:cBhvr>
                                      <p:to>
                                        <p:strVal val="visible"/>
                                      </p:to>
                                    </p:set>
                                    <p:animEffect transition="in" filter="fade">
                                      <p:cBhvr>
                                        <p:cTn id="22" dur="1500"/>
                                        <p:tgtEl>
                                          <p:spTgt spid="69"/>
                                        </p:tgtEl>
                                      </p:cBhvr>
                                    </p:animEffect>
                                  </p:childTnLst>
                                </p:cTn>
                              </p:par>
                              <p:par>
                                <p:cTn id="23" presetID="10" presetClass="entr" presetSubtype="0" fill="hold" grpId="0" nodeType="withEffect">
                                  <p:stCondLst>
                                    <p:cond delay="0"/>
                                  </p:stCondLst>
                                  <p:childTnLst>
                                    <p:set>
                                      <p:cBhvr>
                                        <p:cTn id="24" dur="1" fill="hold">
                                          <p:stCondLst>
                                            <p:cond delay="0"/>
                                          </p:stCondLst>
                                        </p:cTn>
                                        <p:tgtEl>
                                          <p:spTgt spid="27"/>
                                        </p:tgtEl>
                                        <p:attrNameLst>
                                          <p:attrName>style.visibility</p:attrName>
                                        </p:attrNameLst>
                                      </p:cBhvr>
                                      <p:to>
                                        <p:strVal val="visible"/>
                                      </p:to>
                                    </p:set>
                                    <p:animEffect transition="in" filter="fade">
                                      <p:cBhvr>
                                        <p:cTn id="25" dur="1500"/>
                                        <p:tgtEl>
                                          <p:spTgt spid="27"/>
                                        </p:tgtEl>
                                      </p:cBhvr>
                                    </p:animEffect>
                                  </p:childTnLst>
                                </p:cTn>
                              </p:par>
                              <p:par>
                                <p:cTn id="26" presetID="10" presetClass="entr" presetSubtype="0" fill="hold" nodeType="withEffect">
                                  <p:stCondLst>
                                    <p:cond delay="0"/>
                                  </p:stCondLst>
                                  <p:childTnLst>
                                    <p:set>
                                      <p:cBhvr>
                                        <p:cTn id="27" dur="1" fill="hold">
                                          <p:stCondLst>
                                            <p:cond delay="0"/>
                                          </p:stCondLst>
                                        </p:cTn>
                                        <p:tgtEl>
                                          <p:spTgt spid="70"/>
                                        </p:tgtEl>
                                        <p:attrNameLst>
                                          <p:attrName>style.visibility</p:attrName>
                                        </p:attrNameLst>
                                      </p:cBhvr>
                                      <p:to>
                                        <p:strVal val="visible"/>
                                      </p:to>
                                    </p:set>
                                    <p:animEffect transition="in" filter="fade">
                                      <p:cBhvr>
                                        <p:cTn id="28" dur="1500"/>
                                        <p:tgtEl>
                                          <p:spTgt spid="70"/>
                                        </p:tgtEl>
                                      </p:cBhvr>
                                    </p:animEffect>
                                  </p:childTnLst>
                                </p:cTn>
                              </p:par>
                              <p:par>
                                <p:cTn id="29" presetID="10" presetClass="entr" presetSubtype="0" fill="hold" grpId="0" nodeType="withEffect">
                                  <p:stCondLst>
                                    <p:cond delay="0"/>
                                  </p:stCondLst>
                                  <p:childTnLst>
                                    <p:set>
                                      <p:cBhvr>
                                        <p:cTn id="30" dur="1" fill="hold">
                                          <p:stCondLst>
                                            <p:cond delay="0"/>
                                          </p:stCondLst>
                                        </p:cTn>
                                        <p:tgtEl>
                                          <p:spTgt spid="25"/>
                                        </p:tgtEl>
                                        <p:attrNameLst>
                                          <p:attrName>style.visibility</p:attrName>
                                        </p:attrNameLst>
                                      </p:cBhvr>
                                      <p:to>
                                        <p:strVal val="visible"/>
                                      </p:to>
                                    </p:set>
                                    <p:animEffect transition="in" filter="fade">
                                      <p:cBhvr>
                                        <p:cTn id="31" dur="1500"/>
                                        <p:tgtEl>
                                          <p:spTgt spid="25"/>
                                        </p:tgtEl>
                                      </p:cBhvr>
                                    </p:animEffect>
                                  </p:childTnLst>
                                </p:cTn>
                              </p:par>
                              <p:par>
                                <p:cTn id="32" presetID="10" presetClass="entr" presetSubtype="0" fill="hold" nodeType="withEffect">
                                  <p:stCondLst>
                                    <p:cond delay="0"/>
                                  </p:stCondLst>
                                  <p:childTnLst>
                                    <p:set>
                                      <p:cBhvr>
                                        <p:cTn id="33" dur="1" fill="hold">
                                          <p:stCondLst>
                                            <p:cond delay="0"/>
                                          </p:stCondLst>
                                        </p:cTn>
                                        <p:tgtEl>
                                          <p:spTgt spid="71"/>
                                        </p:tgtEl>
                                        <p:attrNameLst>
                                          <p:attrName>style.visibility</p:attrName>
                                        </p:attrNameLst>
                                      </p:cBhvr>
                                      <p:to>
                                        <p:strVal val="visible"/>
                                      </p:to>
                                    </p:set>
                                    <p:animEffect transition="in" filter="fade">
                                      <p:cBhvr>
                                        <p:cTn id="34" dur="1500"/>
                                        <p:tgtEl>
                                          <p:spTgt spid="71"/>
                                        </p:tgtEl>
                                      </p:cBhvr>
                                    </p:animEffect>
                                  </p:childTnLst>
                                </p:cTn>
                              </p:par>
                              <p:par>
                                <p:cTn id="35" presetID="10" presetClass="entr" presetSubtype="0" fill="hold" grpId="0" nodeType="withEffect">
                                  <p:stCondLst>
                                    <p:cond delay="0"/>
                                  </p:stCondLst>
                                  <p:childTnLst>
                                    <p:set>
                                      <p:cBhvr>
                                        <p:cTn id="36" dur="1" fill="hold">
                                          <p:stCondLst>
                                            <p:cond delay="0"/>
                                          </p:stCondLst>
                                        </p:cTn>
                                        <p:tgtEl>
                                          <p:spTgt spid="26"/>
                                        </p:tgtEl>
                                        <p:attrNameLst>
                                          <p:attrName>style.visibility</p:attrName>
                                        </p:attrNameLst>
                                      </p:cBhvr>
                                      <p:to>
                                        <p:strVal val="visible"/>
                                      </p:to>
                                    </p:set>
                                    <p:animEffect transition="in" filter="fade">
                                      <p:cBhvr>
                                        <p:cTn id="37" dur="1500"/>
                                        <p:tgtEl>
                                          <p:spTgt spid="26"/>
                                        </p:tgtEl>
                                      </p:cBhvr>
                                    </p:animEffect>
                                  </p:childTnLst>
                                </p:cTn>
                              </p:par>
                              <p:par>
                                <p:cTn id="38" presetID="10" presetClass="entr" presetSubtype="0" fill="hold" nodeType="withEffect">
                                  <p:stCondLst>
                                    <p:cond delay="0"/>
                                  </p:stCondLst>
                                  <p:childTnLst>
                                    <p:set>
                                      <p:cBhvr>
                                        <p:cTn id="39" dur="1" fill="hold">
                                          <p:stCondLst>
                                            <p:cond delay="0"/>
                                          </p:stCondLst>
                                        </p:cTn>
                                        <p:tgtEl>
                                          <p:spTgt spid="72"/>
                                        </p:tgtEl>
                                        <p:attrNameLst>
                                          <p:attrName>style.visibility</p:attrName>
                                        </p:attrNameLst>
                                      </p:cBhvr>
                                      <p:to>
                                        <p:strVal val="visible"/>
                                      </p:to>
                                    </p:set>
                                    <p:animEffect transition="in" filter="fade">
                                      <p:cBhvr>
                                        <p:cTn id="40" dur="1500"/>
                                        <p:tgtEl>
                                          <p:spTgt spid="72"/>
                                        </p:tgtEl>
                                      </p:cBhvr>
                                    </p:animEffect>
                                  </p:childTnLst>
                                </p:cTn>
                              </p:par>
                              <p:par>
                                <p:cTn id="41" presetID="10" presetClass="entr" presetSubtype="0" fill="hold" grpId="0" nodeType="withEffect">
                                  <p:stCondLst>
                                    <p:cond delay="0"/>
                                  </p:stCondLst>
                                  <p:childTnLst>
                                    <p:set>
                                      <p:cBhvr>
                                        <p:cTn id="42" dur="1" fill="hold">
                                          <p:stCondLst>
                                            <p:cond delay="0"/>
                                          </p:stCondLst>
                                        </p:cTn>
                                        <p:tgtEl>
                                          <p:spTgt spid="23"/>
                                        </p:tgtEl>
                                        <p:attrNameLst>
                                          <p:attrName>style.visibility</p:attrName>
                                        </p:attrNameLst>
                                      </p:cBhvr>
                                      <p:to>
                                        <p:strVal val="visible"/>
                                      </p:to>
                                    </p:set>
                                    <p:animEffect transition="in" filter="fade">
                                      <p:cBhvr>
                                        <p:cTn id="43" dur="1500"/>
                                        <p:tgtEl>
                                          <p:spTgt spid="23"/>
                                        </p:tgtEl>
                                      </p:cBhvr>
                                    </p:animEffect>
                                  </p:childTnLst>
                                </p:cTn>
                              </p:par>
                              <p:par>
                                <p:cTn id="44" presetID="10" presetClass="entr" presetSubtype="0" fill="hold" nodeType="withEffect">
                                  <p:stCondLst>
                                    <p:cond delay="0"/>
                                  </p:stCondLst>
                                  <p:childTnLst>
                                    <p:set>
                                      <p:cBhvr>
                                        <p:cTn id="45" dur="1" fill="hold">
                                          <p:stCondLst>
                                            <p:cond delay="0"/>
                                          </p:stCondLst>
                                        </p:cTn>
                                        <p:tgtEl>
                                          <p:spTgt spid="77"/>
                                        </p:tgtEl>
                                        <p:attrNameLst>
                                          <p:attrName>style.visibility</p:attrName>
                                        </p:attrNameLst>
                                      </p:cBhvr>
                                      <p:to>
                                        <p:strVal val="visible"/>
                                      </p:to>
                                    </p:set>
                                    <p:animEffect transition="in" filter="fade">
                                      <p:cBhvr>
                                        <p:cTn id="46" dur="1500"/>
                                        <p:tgtEl>
                                          <p:spTgt spid="77"/>
                                        </p:tgtEl>
                                      </p:cBhvr>
                                    </p:animEffect>
                                  </p:childTnLst>
                                </p:cTn>
                              </p:par>
                              <p:par>
                                <p:cTn id="47" presetID="10" presetClass="entr" presetSubtype="0" fill="hold" grpId="0" nodeType="withEffect">
                                  <p:stCondLst>
                                    <p:cond delay="0"/>
                                  </p:stCondLst>
                                  <p:childTnLst>
                                    <p:set>
                                      <p:cBhvr>
                                        <p:cTn id="48" dur="1" fill="hold">
                                          <p:stCondLst>
                                            <p:cond delay="0"/>
                                          </p:stCondLst>
                                        </p:cTn>
                                        <p:tgtEl>
                                          <p:spTgt spid="21"/>
                                        </p:tgtEl>
                                        <p:attrNameLst>
                                          <p:attrName>style.visibility</p:attrName>
                                        </p:attrNameLst>
                                      </p:cBhvr>
                                      <p:to>
                                        <p:strVal val="visible"/>
                                      </p:to>
                                    </p:set>
                                    <p:animEffect transition="in" filter="fade">
                                      <p:cBhvr>
                                        <p:cTn id="49" dur="1500"/>
                                        <p:tgtEl>
                                          <p:spTgt spid="21"/>
                                        </p:tgtEl>
                                      </p:cBhvr>
                                    </p:animEffect>
                                  </p:childTnLst>
                                </p:cTn>
                              </p:par>
                              <p:par>
                                <p:cTn id="50" presetID="10" presetClass="entr" presetSubtype="0" fill="hold" nodeType="withEffect">
                                  <p:stCondLst>
                                    <p:cond delay="0"/>
                                  </p:stCondLst>
                                  <p:childTnLst>
                                    <p:set>
                                      <p:cBhvr>
                                        <p:cTn id="51" dur="1" fill="hold">
                                          <p:stCondLst>
                                            <p:cond delay="0"/>
                                          </p:stCondLst>
                                        </p:cTn>
                                        <p:tgtEl>
                                          <p:spTgt spid="24"/>
                                        </p:tgtEl>
                                        <p:attrNameLst>
                                          <p:attrName>style.visibility</p:attrName>
                                        </p:attrNameLst>
                                      </p:cBhvr>
                                      <p:to>
                                        <p:strVal val="visible"/>
                                      </p:to>
                                    </p:set>
                                    <p:animEffect transition="in" filter="fade">
                                      <p:cBhvr>
                                        <p:cTn id="52" dur="1500"/>
                                        <p:tgtEl>
                                          <p:spTgt spid="24"/>
                                        </p:tgtEl>
                                      </p:cBhvr>
                                    </p:animEffect>
                                  </p:childTnLst>
                                </p:cTn>
                              </p:par>
                              <p:par>
                                <p:cTn id="53" presetID="10" presetClass="entr" presetSubtype="0" fill="hold" grpId="0" nodeType="withEffect">
                                  <p:stCondLst>
                                    <p:cond delay="0"/>
                                  </p:stCondLst>
                                  <p:childTnLst>
                                    <p:set>
                                      <p:cBhvr>
                                        <p:cTn id="54" dur="1" fill="hold">
                                          <p:stCondLst>
                                            <p:cond delay="0"/>
                                          </p:stCondLst>
                                        </p:cTn>
                                        <p:tgtEl>
                                          <p:spTgt spid="4"/>
                                        </p:tgtEl>
                                        <p:attrNameLst>
                                          <p:attrName>style.visibility</p:attrName>
                                        </p:attrNameLst>
                                      </p:cBhvr>
                                      <p:to>
                                        <p:strVal val="visible"/>
                                      </p:to>
                                    </p:set>
                                    <p:animEffect transition="in" filter="fade">
                                      <p:cBhvr>
                                        <p:cTn id="55" dur="1500"/>
                                        <p:tgtEl>
                                          <p:spTgt spid="4"/>
                                        </p:tgtEl>
                                      </p:cBhvr>
                                    </p:animEffect>
                                  </p:childTnLst>
                                </p:cTn>
                              </p:par>
                              <p:par>
                                <p:cTn id="56" presetID="10" presetClass="entr" presetSubtype="0" fill="hold" nodeType="withEffect">
                                  <p:stCondLst>
                                    <p:cond delay="0"/>
                                  </p:stCondLst>
                                  <p:childTnLst>
                                    <p:set>
                                      <p:cBhvr>
                                        <p:cTn id="57" dur="1" fill="hold">
                                          <p:stCondLst>
                                            <p:cond delay="0"/>
                                          </p:stCondLst>
                                        </p:cTn>
                                        <p:tgtEl>
                                          <p:spTgt spid="78"/>
                                        </p:tgtEl>
                                        <p:attrNameLst>
                                          <p:attrName>style.visibility</p:attrName>
                                        </p:attrNameLst>
                                      </p:cBhvr>
                                      <p:to>
                                        <p:strVal val="visible"/>
                                      </p:to>
                                    </p:set>
                                    <p:animEffect transition="in" filter="fade">
                                      <p:cBhvr>
                                        <p:cTn id="58" dur="1500"/>
                                        <p:tgtEl>
                                          <p:spTgt spid="78"/>
                                        </p:tgtEl>
                                      </p:cBhvr>
                                    </p:animEffect>
                                  </p:childTnLst>
                                </p:cTn>
                              </p:par>
                              <p:par>
                                <p:cTn id="59" presetID="10" presetClass="entr" presetSubtype="0" fill="hold" grpId="0" nodeType="withEffect">
                                  <p:stCondLst>
                                    <p:cond delay="0"/>
                                  </p:stCondLst>
                                  <p:childTnLst>
                                    <p:set>
                                      <p:cBhvr>
                                        <p:cTn id="60" dur="1" fill="hold">
                                          <p:stCondLst>
                                            <p:cond delay="0"/>
                                          </p:stCondLst>
                                        </p:cTn>
                                        <p:tgtEl>
                                          <p:spTgt spid="37"/>
                                        </p:tgtEl>
                                        <p:attrNameLst>
                                          <p:attrName>style.visibility</p:attrName>
                                        </p:attrNameLst>
                                      </p:cBhvr>
                                      <p:to>
                                        <p:strVal val="visible"/>
                                      </p:to>
                                    </p:set>
                                    <p:animEffect transition="in" filter="fade">
                                      <p:cBhvr>
                                        <p:cTn id="61" dur="1500"/>
                                        <p:tgtEl>
                                          <p:spTgt spid="37"/>
                                        </p:tgtEl>
                                      </p:cBhvr>
                                    </p:animEffect>
                                  </p:childTnLst>
                                </p:cTn>
                              </p:par>
                              <p:par>
                                <p:cTn id="62" presetID="10" presetClass="entr" presetSubtype="0" fill="hold" nodeType="withEffect">
                                  <p:stCondLst>
                                    <p:cond delay="0"/>
                                  </p:stCondLst>
                                  <p:childTnLst>
                                    <p:set>
                                      <p:cBhvr>
                                        <p:cTn id="63" dur="1" fill="hold">
                                          <p:stCondLst>
                                            <p:cond delay="0"/>
                                          </p:stCondLst>
                                        </p:cTn>
                                        <p:tgtEl>
                                          <p:spTgt spid="74"/>
                                        </p:tgtEl>
                                        <p:attrNameLst>
                                          <p:attrName>style.visibility</p:attrName>
                                        </p:attrNameLst>
                                      </p:cBhvr>
                                      <p:to>
                                        <p:strVal val="visible"/>
                                      </p:to>
                                    </p:set>
                                    <p:animEffect transition="in" filter="fade">
                                      <p:cBhvr>
                                        <p:cTn id="64" dur="1500"/>
                                        <p:tgtEl>
                                          <p:spTgt spid="74"/>
                                        </p:tgtEl>
                                      </p:cBhvr>
                                    </p:animEffect>
                                  </p:childTnLst>
                                </p:cTn>
                              </p:par>
                              <p:par>
                                <p:cTn id="65" presetID="10" presetClass="entr" presetSubtype="0" fill="hold" grpId="0" nodeType="withEffect">
                                  <p:stCondLst>
                                    <p:cond delay="0"/>
                                  </p:stCondLst>
                                  <p:childTnLst>
                                    <p:set>
                                      <p:cBhvr>
                                        <p:cTn id="66" dur="1" fill="hold">
                                          <p:stCondLst>
                                            <p:cond delay="0"/>
                                          </p:stCondLst>
                                        </p:cTn>
                                        <p:tgtEl>
                                          <p:spTgt spid="31"/>
                                        </p:tgtEl>
                                        <p:attrNameLst>
                                          <p:attrName>style.visibility</p:attrName>
                                        </p:attrNameLst>
                                      </p:cBhvr>
                                      <p:to>
                                        <p:strVal val="visible"/>
                                      </p:to>
                                    </p:set>
                                    <p:animEffect transition="in" filter="fade">
                                      <p:cBhvr>
                                        <p:cTn id="67" dur="1500"/>
                                        <p:tgtEl>
                                          <p:spTgt spid="31"/>
                                        </p:tgtEl>
                                      </p:cBhvr>
                                    </p:animEffect>
                                  </p:childTnLst>
                                </p:cTn>
                              </p:par>
                              <p:par>
                                <p:cTn id="68" presetID="10" presetClass="entr" presetSubtype="0" fill="hold" nodeType="withEffect">
                                  <p:stCondLst>
                                    <p:cond delay="0"/>
                                  </p:stCondLst>
                                  <p:childTnLst>
                                    <p:set>
                                      <p:cBhvr>
                                        <p:cTn id="69" dur="1" fill="hold">
                                          <p:stCondLst>
                                            <p:cond delay="0"/>
                                          </p:stCondLst>
                                        </p:cTn>
                                        <p:tgtEl>
                                          <p:spTgt spid="80"/>
                                        </p:tgtEl>
                                        <p:attrNameLst>
                                          <p:attrName>style.visibility</p:attrName>
                                        </p:attrNameLst>
                                      </p:cBhvr>
                                      <p:to>
                                        <p:strVal val="visible"/>
                                      </p:to>
                                    </p:set>
                                    <p:animEffect transition="in" filter="fade">
                                      <p:cBhvr>
                                        <p:cTn id="70" dur="1500"/>
                                        <p:tgtEl>
                                          <p:spTgt spid="80"/>
                                        </p:tgtEl>
                                      </p:cBhvr>
                                    </p:animEffect>
                                  </p:childTnLst>
                                </p:cTn>
                              </p:par>
                              <p:par>
                                <p:cTn id="71" presetID="10" presetClass="entr" presetSubtype="0" fill="hold" grpId="0" nodeType="withEffect">
                                  <p:stCondLst>
                                    <p:cond delay="0"/>
                                  </p:stCondLst>
                                  <p:childTnLst>
                                    <p:set>
                                      <p:cBhvr>
                                        <p:cTn id="72" dur="1" fill="hold">
                                          <p:stCondLst>
                                            <p:cond delay="0"/>
                                          </p:stCondLst>
                                        </p:cTn>
                                        <p:tgtEl>
                                          <p:spTgt spid="32"/>
                                        </p:tgtEl>
                                        <p:attrNameLst>
                                          <p:attrName>style.visibility</p:attrName>
                                        </p:attrNameLst>
                                      </p:cBhvr>
                                      <p:to>
                                        <p:strVal val="visible"/>
                                      </p:to>
                                    </p:set>
                                    <p:animEffect transition="in" filter="fade">
                                      <p:cBhvr>
                                        <p:cTn id="73" dur="1500"/>
                                        <p:tgtEl>
                                          <p:spTgt spid="32"/>
                                        </p:tgtEl>
                                      </p:cBhvr>
                                    </p:animEffect>
                                  </p:childTnLst>
                                </p:cTn>
                              </p:par>
                              <p:par>
                                <p:cTn id="74" presetID="10" presetClass="entr" presetSubtype="0" fill="hold" nodeType="withEffect">
                                  <p:stCondLst>
                                    <p:cond delay="0"/>
                                  </p:stCondLst>
                                  <p:childTnLst>
                                    <p:set>
                                      <p:cBhvr>
                                        <p:cTn id="75" dur="1" fill="hold">
                                          <p:stCondLst>
                                            <p:cond delay="0"/>
                                          </p:stCondLst>
                                        </p:cTn>
                                        <p:tgtEl>
                                          <p:spTgt spid="79"/>
                                        </p:tgtEl>
                                        <p:attrNameLst>
                                          <p:attrName>style.visibility</p:attrName>
                                        </p:attrNameLst>
                                      </p:cBhvr>
                                      <p:to>
                                        <p:strVal val="visible"/>
                                      </p:to>
                                    </p:set>
                                    <p:animEffect transition="in" filter="fade">
                                      <p:cBhvr>
                                        <p:cTn id="76" dur="1500"/>
                                        <p:tgtEl>
                                          <p:spTgt spid="79"/>
                                        </p:tgtEl>
                                      </p:cBhvr>
                                    </p:animEffect>
                                  </p:childTnLst>
                                </p:cTn>
                              </p:par>
                              <p:par>
                                <p:cTn id="77" presetID="10" presetClass="entr" presetSubtype="0" fill="hold" grpId="0" nodeType="withEffect">
                                  <p:stCondLst>
                                    <p:cond delay="0"/>
                                  </p:stCondLst>
                                  <p:childTnLst>
                                    <p:set>
                                      <p:cBhvr>
                                        <p:cTn id="78" dur="1" fill="hold">
                                          <p:stCondLst>
                                            <p:cond delay="0"/>
                                          </p:stCondLst>
                                        </p:cTn>
                                        <p:tgtEl>
                                          <p:spTgt spid="3"/>
                                        </p:tgtEl>
                                        <p:attrNameLst>
                                          <p:attrName>style.visibility</p:attrName>
                                        </p:attrNameLst>
                                      </p:cBhvr>
                                      <p:to>
                                        <p:strVal val="visible"/>
                                      </p:to>
                                    </p:set>
                                    <p:animEffect transition="in" filter="fade">
                                      <p:cBhvr>
                                        <p:cTn id="79" dur="1500"/>
                                        <p:tgtEl>
                                          <p:spTgt spid="3"/>
                                        </p:tgtEl>
                                      </p:cBhvr>
                                    </p:animEffect>
                                  </p:childTnLst>
                                </p:cTn>
                              </p:par>
                              <p:par>
                                <p:cTn id="80" presetID="10" presetClass="entr" presetSubtype="0" fill="hold" nodeType="withEffect">
                                  <p:stCondLst>
                                    <p:cond delay="0"/>
                                  </p:stCondLst>
                                  <p:childTnLst>
                                    <p:set>
                                      <p:cBhvr>
                                        <p:cTn id="81" dur="1" fill="hold">
                                          <p:stCondLst>
                                            <p:cond delay="0"/>
                                          </p:stCondLst>
                                        </p:cTn>
                                        <p:tgtEl>
                                          <p:spTgt spid="73"/>
                                        </p:tgtEl>
                                        <p:attrNameLst>
                                          <p:attrName>style.visibility</p:attrName>
                                        </p:attrNameLst>
                                      </p:cBhvr>
                                      <p:to>
                                        <p:strVal val="visible"/>
                                      </p:to>
                                    </p:set>
                                    <p:animEffect transition="in" filter="fade">
                                      <p:cBhvr>
                                        <p:cTn id="82" dur="1500"/>
                                        <p:tgtEl>
                                          <p:spTgt spid="73"/>
                                        </p:tgtEl>
                                      </p:cBhvr>
                                    </p:animEffect>
                                  </p:childTnLst>
                                </p:cTn>
                              </p:par>
                              <p:par>
                                <p:cTn id="83" presetID="10" presetClass="entr" presetSubtype="0" fill="hold" grpId="0" nodeType="withEffect">
                                  <p:stCondLst>
                                    <p:cond delay="0"/>
                                  </p:stCondLst>
                                  <p:childTnLst>
                                    <p:set>
                                      <p:cBhvr>
                                        <p:cTn id="84" dur="1" fill="hold">
                                          <p:stCondLst>
                                            <p:cond delay="0"/>
                                          </p:stCondLst>
                                        </p:cTn>
                                        <p:tgtEl>
                                          <p:spTgt spid="2"/>
                                        </p:tgtEl>
                                        <p:attrNameLst>
                                          <p:attrName>style.visibility</p:attrName>
                                        </p:attrNameLst>
                                      </p:cBhvr>
                                      <p:to>
                                        <p:strVal val="visible"/>
                                      </p:to>
                                    </p:set>
                                    <p:animEffect transition="in" filter="fade">
                                      <p:cBhvr>
                                        <p:cTn id="85" dur="1500"/>
                                        <p:tgtEl>
                                          <p:spTgt spid="2"/>
                                        </p:tgtEl>
                                      </p:cBhvr>
                                    </p:animEffect>
                                  </p:childTnLst>
                                </p:cTn>
                              </p:par>
                              <p:par>
                                <p:cTn id="86" presetID="10" presetClass="entr" presetSubtype="0" fill="hold" nodeType="withEffect">
                                  <p:stCondLst>
                                    <p:cond delay="0"/>
                                  </p:stCondLst>
                                  <p:childTnLst>
                                    <p:set>
                                      <p:cBhvr>
                                        <p:cTn id="87" dur="1" fill="hold">
                                          <p:stCondLst>
                                            <p:cond delay="0"/>
                                          </p:stCondLst>
                                        </p:cTn>
                                        <p:tgtEl>
                                          <p:spTgt spid="83"/>
                                        </p:tgtEl>
                                        <p:attrNameLst>
                                          <p:attrName>style.visibility</p:attrName>
                                        </p:attrNameLst>
                                      </p:cBhvr>
                                      <p:to>
                                        <p:strVal val="visible"/>
                                      </p:to>
                                    </p:set>
                                    <p:animEffect transition="in" filter="fade">
                                      <p:cBhvr>
                                        <p:cTn id="88" dur="1500"/>
                                        <p:tgtEl>
                                          <p:spTgt spid="83"/>
                                        </p:tgtEl>
                                      </p:cBhvr>
                                    </p:animEffect>
                                  </p:childTnLst>
                                </p:cTn>
                              </p:par>
                              <p:par>
                                <p:cTn id="89" presetID="10" presetClass="entr" presetSubtype="0" fill="hold" nodeType="withEffect">
                                  <p:stCondLst>
                                    <p:cond delay="0"/>
                                  </p:stCondLst>
                                  <p:childTnLst>
                                    <p:set>
                                      <p:cBhvr>
                                        <p:cTn id="90" dur="1" fill="hold">
                                          <p:stCondLst>
                                            <p:cond delay="0"/>
                                          </p:stCondLst>
                                        </p:cTn>
                                        <p:tgtEl>
                                          <p:spTgt spid="84"/>
                                        </p:tgtEl>
                                        <p:attrNameLst>
                                          <p:attrName>style.visibility</p:attrName>
                                        </p:attrNameLst>
                                      </p:cBhvr>
                                      <p:to>
                                        <p:strVal val="visible"/>
                                      </p:to>
                                    </p:set>
                                    <p:animEffect transition="in" filter="fade">
                                      <p:cBhvr>
                                        <p:cTn id="91" dur="1500"/>
                                        <p:tgtEl>
                                          <p:spTgt spid="84"/>
                                        </p:tgtEl>
                                      </p:cBhvr>
                                    </p:animEffect>
                                  </p:childTnLst>
                                </p:cTn>
                              </p:par>
                              <p:par>
                                <p:cTn id="92" presetID="10" presetClass="entr" presetSubtype="0" fill="hold" grpId="0" nodeType="withEffect">
                                  <p:stCondLst>
                                    <p:cond delay="0"/>
                                  </p:stCondLst>
                                  <p:childTnLst>
                                    <p:set>
                                      <p:cBhvr>
                                        <p:cTn id="93" dur="1" fill="hold">
                                          <p:stCondLst>
                                            <p:cond delay="0"/>
                                          </p:stCondLst>
                                        </p:cTn>
                                        <p:tgtEl>
                                          <p:spTgt spid="30"/>
                                        </p:tgtEl>
                                        <p:attrNameLst>
                                          <p:attrName>style.visibility</p:attrName>
                                        </p:attrNameLst>
                                      </p:cBhvr>
                                      <p:to>
                                        <p:strVal val="visible"/>
                                      </p:to>
                                    </p:set>
                                    <p:animEffect transition="in" filter="fade">
                                      <p:cBhvr>
                                        <p:cTn id="94" dur="1500"/>
                                        <p:tgtEl>
                                          <p:spTgt spid="30"/>
                                        </p:tgtEl>
                                      </p:cBhvr>
                                    </p:animEffect>
                                  </p:childTnLst>
                                </p:cTn>
                              </p:par>
                              <p:par>
                                <p:cTn id="95" presetID="10" presetClass="entr" presetSubtype="0" fill="hold" nodeType="withEffect">
                                  <p:stCondLst>
                                    <p:cond delay="0"/>
                                  </p:stCondLst>
                                  <p:childTnLst>
                                    <p:set>
                                      <p:cBhvr>
                                        <p:cTn id="96" dur="1" fill="hold">
                                          <p:stCondLst>
                                            <p:cond delay="0"/>
                                          </p:stCondLst>
                                        </p:cTn>
                                        <p:tgtEl>
                                          <p:spTgt spid="85"/>
                                        </p:tgtEl>
                                        <p:attrNameLst>
                                          <p:attrName>style.visibility</p:attrName>
                                        </p:attrNameLst>
                                      </p:cBhvr>
                                      <p:to>
                                        <p:strVal val="visible"/>
                                      </p:to>
                                    </p:set>
                                    <p:animEffect transition="in" filter="fade">
                                      <p:cBhvr>
                                        <p:cTn id="97" dur="1500"/>
                                        <p:tgtEl>
                                          <p:spTgt spid="85"/>
                                        </p:tgtEl>
                                      </p:cBhvr>
                                    </p:animEffect>
                                  </p:childTnLst>
                                </p:cTn>
                              </p:par>
                              <p:par>
                                <p:cTn id="98" presetID="10" presetClass="entr" presetSubtype="0" fill="hold" grpId="0" nodeType="withEffect">
                                  <p:stCondLst>
                                    <p:cond delay="0"/>
                                  </p:stCondLst>
                                  <p:childTnLst>
                                    <p:set>
                                      <p:cBhvr>
                                        <p:cTn id="99" dur="1" fill="hold">
                                          <p:stCondLst>
                                            <p:cond delay="0"/>
                                          </p:stCondLst>
                                        </p:cTn>
                                        <p:tgtEl>
                                          <p:spTgt spid="48"/>
                                        </p:tgtEl>
                                        <p:attrNameLst>
                                          <p:attrName>style.visibility</p:attrName>
                                        </p:attrNameLst>
                                      </p:cBhvr>
                                      <p:to>
                                        <p:strVal val="visible"/>
                                      </p:to>
                                    </p:set>
                                    <p:animEffect transition="in" filter="fade">
                                      <p:cBhvr>
                                        <p:cTn id="100" dur="1500"/>
                                        <p:tgtEl>
                                          <p:spTgt spid="48"/>
                                        </p:tgtEl>
                                      </p:cBhvr>
                                    </p:animEffect>
                                  </p:childTnLst>
                                </p:cTn>
                              </p:par>
                              <p:par>
                                <p:cTn id="101" presetID="10" presetClass="entr" presetSubtype="0" fill="hold" nodeType="withEffect">
                                  <p:stCondLst>
                                    <p:cond delay="0"/>
                                  </p:stCondLst>
                                  <p:childTnLst>
                                    <p:set>
                                      <p:cBhvr>
                                        <p:cTn id="102" dur="1" fill="hold">
                                          <p:stCondLst>
                                            <p:cond delay="0"/>
                                          </p:stCondLst>
                                        </p:cTn>
                                        <p:tgtEl>
                                          <p:spTgt spid="86"/>
                                        </p:tgtEl>
                                        <p:attrNameLst>
                                          <p:attrName>style.visibility</p:attrName>
                                        </p:attrNameLst>
                                      </p:cBhvr>
                                      <p:to>
                                        <p:strVal val="visible"/>
                                      </p:to>
                                    </p:set>
                                    <p:animEffect transition="in" filter="fade">
                                      <p:cBhvr>
                                        <p:cTn id="103" dur="1500"/>
                                        <p:tgtEl>
                                          <p:spTgt spid="86"/>
                                        </p:tgtEl>
                                      </p:cBhvr>
                                    </p:animEffect>
                                  </p:childTnLst>
                                </p:cTn>
                              </p:par>
                              <p:par>
                                <p:cTn id="104" presetID="10" presetClass="entr" presetSubtype="0" fill="hold" grpId="0" nodeType="withEffect">
                                  <p:stCondLst>
                                    <p:cond delay="0"/>
                                  </p:stCondLst>
                                  <p:childTnLst>
                                    <p:set>
                                      <p:cBhvr>
                                        <p:cTn id="105" dur="1" fill="hold">
                                          <p:stCondLst>
                                            <p:cond delay="0"/>
                                          </p:stCondLst>
                                        </p:cTn>
                                        <p:tgtEl>
                                          <p:spTgt spid="33"/>
                                        </p:tgtEl>
                                        <p:attrNameLst>
                                          <p:attrName>style.visibility</p:attrName>
                                        </p:attrNameLst>
                                      </p:cBhvr>
                                      <p:to>
                                        <p:strVal val="visible"/>
                                      </p:to>
                                    </p:set>
                                    <p:animEffect transition="in" filter="fade">
                                      <p:cBhvr>
                                        <p:cTn id="106" dur="1500"/>
                                        <p:tgtEl>
                                          <p:spTgt spid="33"/>
                                        </p:tgtEl>
                                      </p:cBhvr>
                                    </p:animEffect>
                                  </p:childTnLst>
                                </p:cTn>
                              </p:par>
                              <p:par>
                                <p:cTn id="107" presetID="10" presetClass="entr" presetSubtype="0" fill="hold" nodeType="withEffect">
                                  <p:stCondLst>
                                    <p:cond delay="0"/>
                                  </p:stCondLst>
                                  <p:childTnLst>
                                    <p:set>
                                      <p:cBhvr>
                                        <p:cTn id="108" dur="1" fill="hold">
                                          <p:stCondLst>
                                            <p:cond delay="0"/>
                                          </p:stCondLst>
                                        </p:cTn>
                                        <p:tgtEl>
                                          <p:spTgt spid="87"/>
                                        </p:tgtEl>
                                        <p:attrNameLst>
                                          <p:attrName>style.visibility</p:attrName>
                                        </p:attrNameLst>
                                      </p:cBhvr>
                                      <p:to>
                                        <p:strVal val="visible"/>
                                      </p:to>
                                    </p:set>
                                    <p:animEffect transition="in" filter="fade">
                                      <p:cBhvr>
                                        <p:cTn id="109" dur="1500"/>
                                        <p:tgtEl>
                                          <p:spTgt spid="87"/>
                                        </p:tgtEl>
                                      </p:cBhvr>
                                    </p:animEffect>
                                  </p:childTnLst>
                                </p:cTn>
                              </p:par>
                              <p:par>
                                <p:cTn id="110" presetID="10" presetClass="entr" presetSubtype="0" fill="hold" grpId="0" nodeType="withEffect">
                                  <p:stCondLst>
                                    <p:cond delay="0"/>
                                  </p:stCondLst>
                                  <p:childTnLst>
                                    <p:set>
                                      <p:cBhvr>
                                        <p:cTn id="111" dur="1" fill="hold">
                                          <p:stCondLst>
                                            <p:cond delay="0"/>
                                          </p:stCondLst>
                                        </p:cTn>
                                        <p:tgtEl>
                                          <p:spTgt spid="41"/>
                                        </p:tgtEl>
                                        <p:attrNameLst>
                                          <p:attrName>style.visibility</p:attrName>
                                        </p:attrNameLst>
                                      </p:cBhvr>
                                      <p:to>
                                        <p:strVal val="visible"/>
                                      </p:to>
                                    </p:set>
                                    <p:animEffect transition="in" filter="fade">
                                      <p:cBhvr>
                                        <p:cTn id="112" dur="1500"/>
                                        <p:tgtEl>
                                          <p:spTgt spid="41"/>
                                        </p:tgtEl>
                                      </p:cBhvr>
                                    </p:animEffect>
                                  </p:childTnLst>
                                </p:cTn>
                              </p:par>
                              <p:par>
                                <p:cTn id="113" presetID="10" presetClass="entr" presetSubtype="0" fill="hold" nodeType="withEffect">
                                  <p:stCondLst>
                                    <p:cond delay="0"/>
                                  </p:stCondLst>
                                  <p:childTnLst>
                                    <p:set>
                                      <p:cBhvr>
                                        <p:cTn id="114" dur="1" fill="hold">
                                          <p:stCondLst>
                                            <p:cond delay="0"/>
                                          </p:stCondLst>
                                        </p:cTn>
                                        <p:tgtEl>
                                          <p:spTgt spid="88"/>
                                        </p:tgtEl>
                                        <p:attrNameLst>
                                          <p:attrName>style.visibility</p:attrName>
                                        </p:attrNameLst>
                                      </p:cBhvr>
                                      <p:to>
                                        <p:strVal val="visible"/>
                                      </p:to>
                                    </p:set>
                                    <p:animEffect transition="in" filter="fade">
                                      <p:cBhvr>
                                        <p:cTn id="115" dur="1500"/>
                                        <p:tgtEl>
                                          <p:spTgt spid="88"/>
                                        </p:tgtEl>
                                      </p:cBhvr>
                                    </p:animEffect>
                                  </p:childTnLst>
                                </p:cTn>
                              </p:par>
                              <p:par>
                                <p:cTn id="116" presetID="10" presetClass="entr" presetSubtype="0" fill="hold" grpId="0" nodeType="withEffect">
                                  <p:stCondLst>
                                    <p:cond delay="0"/>
                                  </p:stCondLst>
                                  <p:childTnLst>
                                    <p:set>
                                      <p:cBhvr>
                                        <p:cTn id="117" dur="1" fill="hold">
                                          <p:stCondLst>
                                            <p:cond delay="0"/>
                                          </p:stCondLst>
                                        </p:cTn>
                                        <p:tgtEl>
                                          <p:spTgt spid="42"/>
                                        </p:tgtEl>
                                        <p:attrNameLst>
                                          <p:attrName>style.visibility</p:attrName>
                                        </p:attrNameLst>
                                      </p:cBhvr>
                                      <p:to>
                                        <p:strVal val="visible"/>
                                      </p:to>
                                    </p:set>
                                    <p:animEffect transition="in" filter="fade">
                                      <p:cBhvr>
                                        <p:cTn id="118" dur="1500"/>
                                        <p:tgtEl>
                                          <p:spTgt spid="42"/>
                                        </p:tgtEl>
                                      </p:cBhvr>
                                    </p:animEffect>
                                  </p:childTnLst>
                                </p:cTn>
                              </p:par>
                              <p:par>
                                <p:cTn id="119" presetID="10" presetClass="entr" presetSubtype="0" fill="hold" nodeType="withEffect">
                                  <p:stCondLst>
                                    <p:cond delay="0"/>
                                  </p:stCondLst>
                                  <p:childTnLst>
                                    <p:set>
                                      <p:cBhvr>
                                        <p:cTn id="120" dur="1" fill="hold">
                                          <p:stCondLst>
                                            <p:cond delay="0"/>
                                          </p:stCondLst>
                                        </p:cTn>
                                        <p:tgtEl>
                                          <p:spTgt spid="89"/>
                                        </p:tgtEl>
                                        <p:attrNameLst>
                                          <p:attrName>style.visibility</p:attrName>
                                        </p:attrNameLst>
                                      </p:cBhvr>
                                      <p:to>
                                        <p:strVal val="visible"/>
                                      </p:to>
                                    </p:set>
                                    <p:animEffect transition="in" filter="fade">
                                      <p:cBhvr>
                                        <p:cTn id="121" dur="1500"/>
                                        <p:tgtEl>
                                          <p:spTgt spid="89"/>
                                        </p:tgtEl>
                                      </p:cBhvr>
                                    </p:animEffect>
                                  </p:childTnLst>
                                </p:cTn>
                              </p:par>
                              <p:par>
                                <p:cTn id="122" presetID="10" presetClass="entr" presetSubtype="0" fill="hold" grpId="0" nodeType="withEffect">
                                  <p:stCondLst>
                                    <p:cond delay="0"/>
                                  </p:stCondLst>
                                  <p:childTnLst>
                                    <p:set>
                                      <p:cBhvr>
                                        <p:cTn id="123" dur="1" fill="hold">
                                          <p:stCondLst>
                                            <p:cond delay="0"/>
                                          </p:stCondLst>
                                        </p:cTn>
                                        <p:tgtEl>
                                          <p:spTgt spid="28"/>
                                        </p:tgtEl>
                                        <p:attrNameLst>
                                          <p:attrName>style.visibility</p:attrName>
                                        </p:attrNameLst>
                                      </p:cBhvr>
                                      <p:to>
                                        <p:strVal val="visible"/>
                                      </p:to>
                                    </p:set>
                                    <p:animEffect transition="in" filter="fade">
                                      <p:cBhvr>
                                        <p:cTn id="124" dur="1500"/>
                                        <p:tgtEl>
                                          <p:spTgt spid="28"/>
                                        </p:tgtEl>
                                      </p:cBhvr>
                                    </p:animEffect>
                                  </p:childTnLst>
                                </p:cTn>
                              </p:par>
                              <p:par>
                                <p:cTn id="125" presetID="10" presetClass="entr" presetSubtype="0" fill="hold" nodeType="withEffect">
                                  <p:stCondLst>
                                    <p:cond delay="0"/>
                                  </p:stCondLst>
                                  <p:childTnLst>
                                    <p:set>
                                      <p:cBhvr>
                                        <p:cTn id="126" dur="1" fill="hold">
                                          <p:stCondLst>
                                            <p:cond delay="0"/>
                                          </p:stCondLst>
                                        </p:cTn>
                                        <p:tgtEl>
                                          <p:spTgt spid="38"/>
                                        </p:tgtEl>
                                        <p:attrNameLst>
                                          <p:attrName>style.visibility</p:attrName>
                                        </p:attrNameLst>
                                      </p:cBhvr>
                                      <p:to>
                                        <p:strVal val="visible"/>
                                      </p:to>
                                    </p:set>
                                    <p:animEffect transition="in" filter="fade">
                                      <p:cBhvr>
                                        <p:cTn id="127" dur="1500"/>
                                        <p:tgtEl>
                                          <p:spTgt spid="38"/>
                                        </p:tgtEl>
                                      </p:cBhvr>
                                    </p:animEffect>
                                  </p:childTnLst>
                                </p:cTn>
                              </p:par>
                              <p:par>
                                <p:cTn id="128" presetID="10" presetClass="entr" presetSubtype="0" fill="hold" grpId="0" nodeType="withEffect">
                                  <p:stCondLst>
                                    <p:cond delay="0"/>
                                  </p:stCondLst>
                                  <p:childTnLst>
                                    <p:set>
                                      <p:cBhvr>
                                        <p:cTn id="129" dur="1" fill="hold">
                                          <p:stCondLst>
                                            <p:cond delay="0"/>
                                          </p:stCondLst>
                                        </p:cTn>
                                        <p:tgtEl>
                                          <p:spTgt spid="39"/>
                                        </p:tgtEl>
                                        <p:attrNameLst>
                                          <p:attrName>style.visibility</p:attrName>
                                        </p:attrNameLst>
                                      </p:cBhvr>
                                      <p:to>
                                        <p:strVal val="visible"/>
                                      </p:to>
                                    </p:set>
                                    <p:animEffect transition="in" filter="fade">
                                      <p:cBhvr>
                                        <p:cTn id="130" dur="1500"/>
                                        <p:tgtEl>
                                          <p:spTgt spid="39"/>
                                        </p:tgtEl>
                                      </p:cBhvr>
                                    </p:animEffect>
                                  </p:childTnLst>
                                </p:cTn>
                              </p:par>
                              <p:par>
                                <p:cTn id="131" presetID="10" presetClass="entr" presetSubtype="0" fill="hold" nodeType="withEffect">
                                  <p:stCondLst>
                                    <p:cond delay="0"/>
                                  </p:stCondLst>
                                  <p:childTnLst>
                                    <p:set>
                                      <p:cBhvr>
                                        <p:cTn id="132" dur="1" fill="hold">
                                          <p:stCondLst>
                                            <p:cond delay="0"/>
                                          </p:stCondLst>
                                        </p:cTn>
                                        <p:tgtEl>
                                          <p:spTgt spid="40"/>
                                        </p:tgtEl>
                                        <p:attrNameLst>
                                          <p:attrName>style.visibility</p:attrName>
                                        </p:attrNameLst>
                                      </p:cBhvr>
                                      <p:to>
                                        <p:strVal val="visible"/>
                                      </p:to>
                                    </p:set>
                                    <p:animEffect transition="in" filter="fade">
                                      <p:cBhvr>
                                        <p:cTn id="133" dur="1500"/>
                                        <p:tgtEl>
                                          <p:spTgt spid="40"/>
                                        </p:tgtEl>
                                      </p:cBhvr>
                                    </p:animEffect>
                                  </p:childTnLst>
                                </p:cTn>
                              </p:par>
                              <p:par>
                                <p:cTn id="134" presetID="10" presetClass="entr" presetSubtype="0" fill="hold" grpId="0" nodeType="withEffect">
                                  <p:stCondLst>
                                    <p:cond delay="0"/>
                                  </p:stCondLst>
                                  <p:childTnLst>
                                    <p:set>
                                      <p:cBhvr>
                                        <p:cTn id="135" dur="1" fill="hold">
                                          <p:stCondLst>
                                            <p:cond delay="0"/>
                                          </p:stCondLst>
                                        </p:cTn>
                                        <p:tgtEl>
                                          <p:spTgt spid="43"/>
                                        </p:tgtEl>
                                        <p:attrNameLst>
                                          <p:attrName>style.visibility</p:attrName>
                                        </p:attrNameLst>
                                      </p:cBhvr>
                                      <p:to>
                                        <p:strVal val="visible"/>
                                      </p:to>
                                    </p:set>
                                    <p:animEffect transition="in" filter="fade">
                                      <p:cBhvr>
                                        <p:cTn id="136" dur="1500"/>
                                        <p:tgtEl>
                                          <p:spTgt spid="43"/>
                                        </p:tgtEl>
                                      </p:cBhvr>
                                    </p:animEffect>
                                  </p:childTnLst>
                                </p:cTn>
                              </p:par>
                              <p:par>
                                <p:cTn id="137" presetID="10" presetClass="entr" presetSubtype="0" fill="hold" nodeType="withEffect">
                                  <p:stCondLst>
                                    <p:cond delay="0"/>
                                  </p:stCondLst>
                                  <p:childTnLst>
                                    <p:set>
                                      <p:cBhvr>
                                        <p:cTn id="138" dur="1" fill="hold">
                                          <p:stCondLst>
                                            <p:cond delay="0"/>
                                          </p:stCondLst>
                                        </p:cTn>
                                        <p:tgtEl>
                                          <p:spTgt spid="44"/>
                                        </p:tgtEl>
                                        <p:attrNameLst>
                                          <p:attrName>style.visibility</p:attrName>
                                        </p:attrNameLst>
                                      </p:cBhvr>
                                      <p:to>
                                        <p:strVal val="visible"/>
                                      </p:to>
                                    </p:set>
                                    <p:animEffect transition="in" filter="fade">
                                      <p:cBhvr>
                                        <p:cTn id="139" dur="1500"/>
                                        <p:tgtEl>
                                          <p:spTgt spid="44"/>
                                        </p:tgtEl>
                                      </p:cBhvr>
                                    </p:animEffect>
                                  </p:childTnLst>
                                </p:cTn>
                              </p:par>
                              <p:par>
                                <p:cTn id="140" presetID="10" presetClass="entr" presetSubtype="0" fill="hold" grpId="0" nodeType="withEffect">
                                  <p:stCondLst>
                                    <p:cond delay="0"/>
                                  </p:stCondLst>
                                  <p:childTnLst>
                                    <p:set>
                                      <p:cBhvr>
                                        <p:cTn id="141" dur="1" fill="hold">
                                          <p:stCondLst>
                                            <p:cond delay="0"/>
                                          </p:stCondLst>
                                        </p:cTn>
                                        <p:tgtEl>
                                          <p:spTgt spid="45"/>
                                        </p:tgtEl>
                                        <p:attrNameLst>
                                          <p:attrName>style.visibility</p:attrName>
                                        </p:attrNameLst>
                                      </p:cBhvr>
                                      <p:to>
                                        <p:strVal val="visible"/>
                                      </p:to>
                                    </p:set>
                                    <p:animEffect transition="in" filter="fade">
                                      <p:cBhvr>
                                        <p:cTn id="142" dur="1500"/>
                                        <p:tgtEl>
                                          <p:spTgt spid="45"/>
                                        </p:tgtEl>
                                      </p:cBhvr>
                                    </p:animEffect>
                                  </p:childTnLst>
                                </p:cTn>
                              </p:par>
                              <p:par>
                                <p:cTn id="143" presetID="10" presetClass="entr" presetSubtype="0" fill="hold" nodeType="withEffect">
                                  <p:stCondLst>
                                    <p:cond delay="0"/>
                                  </p:stCondLst>
                                  <p:childTnLst>
                                    <p:set>
                                      <p:cBhvr>
                                        <p:cTn id="144" dur="1" fill="hold">
                                          <p:stCondLst>
                                            <p:cond delay="0"/>
                                          </p:stCondLst>
                                        </p:cTn>
                                        <p:tgtEl>
                                          <p:spTgt spid="46"/>
                                        </p:tgtEl>
                                        <p:attrNameLst>
                                          <p:attrName>style.visibility</p:attrName>
                                        </p:attrNameLst>
                                      </p:cBhvr>
                                      <p:to>
                                        <p:strVal val="visible"/>
                                      </p:to>
                                    </p:set>
                                    <p:animEffect transition="in" filter="fade">
                                      <p:cBhvr>
                                        <p:cTn id="145" dur="1500"/>
                                        <p:tgtEl>
                                          <p:spTgt spid="46"/>
                                        </p:tgtEl>
                                      </p:cBhvr>
                                    </p:animEffect>
                                  </p:childTnLst>
                                </p:cTn>
                              </p:par>
                              <p:par>
                                <p:cTn id="146" presetID="10" presetClass="entr" presetSubtype="0" fill="hold" grpId="0" nodeType="withEffect">
                                  <p:stCondLst>
                                    <p:cond delay="0"/>
                                  </p:stCondLst>
                                  <p:childTnLst>
                                    <p:set>
                                      <p:cBhvr>
                                        <p:cTn id="147" dur="1" fill="hold">
                                          <p:stCondLst>
                                            <p:cond delay="0"/>
                                          </p:stCondLst>
                                        </p:cTn>
                                        <p:tgtEl>
                                          <p:spTgt spid="47"/>
                                        </p:tgtEl>
                                        <p:attrNameLst>
                                          <p:attrName>style.visibility</p:attrName>
                                        </p:attrNameLst>
                                      </p:cBhvr>
                                      <p:to>
                                        <p:strVal val="visible"/>
                                      </p:to>
                                    </p:set>
                                    <p:animEffect transition="in" filter="fade">
                                      <p:cBhvr>
                                        <p:cTn id="148" dur="1500"/>
                                        <p:tgtEl>
                                          <p:spTgt spid="47"/>
                                        </p:tgtEl>
                                      </p:cBhvr>
                                    </p:animEffect>
                                  </p:childTnLst>
                                </p:cTn>
                              </p:par>
                              <p:par>
                                <p:cTn id="149" presetID="10" presetClass="entr" presetSubtype="0" fill="hold" nodeType="withEffect">
                                  <p:stCondLst>
                                    <p:cond delay="0"/>
                                  </p:stCondLst>
                                  <p:childTnLst>
                                    <p:set>
                                      <p:cBhvr>
                                        <p:cTn id="150" dur="1" fill="hold">
                                          <p:stCondLst>
                                            <p:cond delay="0"/>
                                          </p:stCondLst>
                                        </p:cTn>
                                        <p:tgtEl>
                                          <p:spTgt spid="49"/>
                                        </p:tgtEl>
                                        <p:attrNameLst>
                                          <p:attrName>style.visibility</p:attrName>
                                        </p:attrNameLst>
                                      </p:cBhvr>
                                      <p:to>
                                        <p:strVal val="visible"/>
                                      </p:to>
                                    </p:set>
                                    <p:animEffect transition="in" filter="fade">
                                      <p:cBhvr>
                                        <p:cTn id="151" dur="1500"/>
                                        <p:tgtEl>
                                          <p:spTgt spid="49"/>
                                        </p:tgtEl>
                                      </p:cBhvr>
                                    </p:animEffect>
                                  </p:childTnLst>
                                </p:cTn>
                              </p:par>
                              <p:par>
                                <p:cTn id="152" presetID="10" presetClass="entr" presetSubtype="0" fill="hold" grpId="0" nodeType="withEffect">
                                  <p:stCondLst>
                                    <p:cond delay="0"/>
                                  </p:stCondLst>
                                  <p:childTnLst>
                                    <p:set>
                                      <p:cBhvr>
                                        <p:cTn id="153" dur="1" fill="hold">
                                          <p:stCondLst>
                                            <p:cond delay="0"/>
                                          </p:stCondLst>
                                        </p:cTn>
                                        <p:tgtEl>
                                          <p:spTgt spid="50"/>
                                        </p:tgtEl>
                                        <p:attrNameLst>
                                          <p:attrName>style.visibility</p:attrName>
                                        </p:attrNameLst>
                                      </p:cBhvr>
                                      <p:to>
                                        <p:strVal val="visible"/>
                                      </p:to>
                                    </p:set>
                                    <p:animEffect transition="in" filter="fade">
                                      <p:cBhvr>
                                        <p:cTn id="154" dur="1500"/>
                                        <p:tgtEl>
                                          <p:spTgt spid="50"/>
                                        </p:tgtEl>
                                      </p:cBhvr>
                                    </p:animEffect>
                                  </p:childTnLst>
                                </p:cTn>
                              </p:par>
                              <p:par>
                                <p:cTn id="155" presetID="10" presetClass="entr" presetSubtype="0" fill="hold" nodeType="withEffect">
                                  <p:stCondLst>
                                    <p:cond delay="0"/>
                                  </p:stCondLst>
                                  <p:childTnLst>
                                    <p:set>
                                      <p:cBhvr>
                                        <p:cTn id="156" dur="1" fill="hold">
                                          <p:stCondLst>
                                            <p:cond delay="0"/>
                                          </p:stCondLst>
                                        </p:cTn>
                                        <p:tgtEl>
                                          <p:spTgt spid="51"/>
                                        </p:tgtEl>
                                        <p:attrNameLst>
                                          <p:attrName>style.visibility</p:attrName>
                                        </p:attrNameLst>
                                      </p:cBhvr>
                                      <p:to>
                                        <p:strVal val="visible"/>
                                      </p:to>
                                    </p:set>
                                    <p:animEffect transition="in" filter="fade">
                                      <p:cBhvr>
                                        <p:cTn id="157" dur="1500"/>
                                        <p:tgtEl>
                                          <p:spTgt spid="51"/>
                                        </p:tgtEl>
                                      </p:cBhvr>
                                    </p:animEffect>
                                  </p:childTnLst>
                                </p:cTn>
                              </p:par>
                              <p:par>
                                <p:cTn id="158" presetID="10" presetClass="entr" presetSubtype="0" fill="hold" grpId="0" nodeType="withEffect">
                                  <p:stCondLst>
                                    <p:cond delay="0"/>
                                  </p:stCondLst>
                                  <p:childTnLst>
                                    <p:set>
                                      <p:cBhvr>
                                        <p:cTn id="159" dur="1" fill="hold">
                                          <p:stCondLst>
                                            <p:cond delay="0"/>
                                          </p:stCondLst>
                                        </p:cTn>
                                        <p:tgtEl>
                                          <p:spTgt spid="52"/>
                                        </p:tgtEl>
                                        <p:attrNameLst>
                                          <p:attrName>style.visibility</p:attrName>
                                        </p:attrNameLst>
                                      </p:cBhvr>
                                      <p:to>
                                        <p:strVal val="visible"/>
                                      </p:to>
                                    </p:set>
                                    <p:animEffect transition="in" filter="fade">
                                      <p:cBhvr>
                                        <p:cTn id="160" dur="1500"/>
                                        <p:tgtEl>
                                          <p:spTgt spid="52"/>
                                        </p:tgtEl>
                                      </p:cBhvr>
                                    </p:animEffect>
                                  </p:childTnLst>
                                </p:cTn>
                              </p:par>
                              <p:par>
                                <p:cTn id="161" presetID="10" presetClass="entr" presetSubtype="0" fill="hold" nodeType="withEffect">
                                  <p:stCondLst>
                                    <p:cond delay="0"/>
                                  </p:stCondLst>
                                  <p:childTnLst>
                                    <p:set>
                                      <p:cBhvr>
                                        <p:cTn id="162" dur="1" fill="hold">
                                          <p:stCondLst>
                                            <p:cond delay="0"/>
                                          </p:stCondLst>
                                        </p:cTn>
                                        <p:tgtEl>
                                          <p:spTgt spid="53"/>
                                        </p:tgtEl>
                                        <p:attrNameLst>
                                          <p:attrName>style.visibility</p:attrName>
                                        </p:attrNameLst>
                                      </p:cBhvr>
                                      <p:to>
                                        <p:strVal val="visible"/>
                                      </p:to>
                                    </p:set>
                                    <p:animEffect transition="in" filter="fade">
                                      <p:cBhvr>
                                        <p:cTn id="163" dur="1500"/>
                                        <p:tgtEl>
                                          <p:spTgt spid="53"/>
                                        </p:tgtEl>
                                      </p:cBhvr>
                                    </p:animEffect>
                                  </p:childTnLst>
                                </p:cTn>
                              </p:par>
                              <p:par>
                                <p:cTn id="164" presetID="10" presetClass="entr" presetSubtype="0" fill="hold" nodeType="withEffect">
                                  <p:stCondLst>
                                    <p:cond delay="0"/>
                                  </p:stCondLst>
                                  <p:childTnLst>
                                    <p:set>
                                      <p:cBhvr>
                                        <p:cTn id="165" dur="1" fill="hold">
                                          <p:stCondLst>
                                            <p:cond delay="0"/>
                                          </p:stCondLst>
                                        </p:cTn>
                                        <p:tgtEl>
                                          <p:spTgt spid="56"/>
                                        </p:tgtEl>
                                        <p:attrNameLst>
                                          <p:attrName>style.visibility</p:attrName>
                                        </p:attrNameLst>
                                      </p:cBhvr>
                                      <p:to>
                                        <p:strVal val="visible"/>
                                      </p:to>
                                    </p:set>
                                    <p:animEffect transition="in" filter="fade">
                                      <p:cBhvr>
                                        <p:cTn id="166" dur="1500"/>
                                        <p:tgtEl>
                                          <p:spTgt spid="56"/>
                                        </p:tgtEl>
                                      </p:cBhvr>
                                    </p:animEffect>
                                  </p:childTnLst>
                                </p:cTn>
                              </p:par>
                              <p:par>
                                <p:cTn id="167" presetID="10" presetClass="entr" presetSubtype="0" fill="hold" grpId="0" nodeType="withEffect">
                                  <p:stCondLst>
                                    <p:cond delay="0"/>
                                  </p:stCondLst>
                                  <p:childTnLst>
                                    <p:set>
                                      <p:cBhvr>
                                        <p:cTn id="168" dur="1" fill="hold">
                                          <p:stCondLst>
                                            <p:cond delay="0"/>
                                          </p:stCondLst>
                                        </p:cTn>
                                        <p:tgtEl>
                                          <p:spTgt spid="57"/>
                                        </p:tgtEl>
                                        <p:attrNameLst>
                                          <p:attrName>style.visibility</p:attrName>
                                        </p:attrNameLst>
                                      </p:cBhvr>
                                      <p:to>
                                        <p:strVal val="visible"/>
                                      </p:to>
                                    </p:set>
                                    <p:animEffect transition="in" filter="fade">
                                      <p:cBhvr>
                                        <p:cTn id="169" dur="1500"/>
                                        <p:tgtEl>
                                          <p:spTgt spid="57"/>
                                        </p:tgtEl>
                                      </p:cBhvr>
                                    </p:animEffect>
                                  </p:childTnLst>
                                </p:cTn>
                              </p:par>
                              <p:par>
                                <p:cTn id="170" presetID="10" presetClass="entr" presetSubtype="0" fill="hold" nodeType="withEffect">
                                  <p:stCondLst>
                                    <p:cond delay="0"/>
                                  </p:stCondLst>
                                  <p:childTnLst>
                                    <p:set>
                                      <p:cBhvr>
                                        <p:cTn id="171" dur="1" fill="hold">
                                          <p:stCondLst>
                                            <p:cond delay="0"/>
                                          </p:stCondLst>
                                        </p:cTn>
                                        <p:tgtEl>
                                          <p:spTgt spid="58"/>
                                        </p:tgtEl>
                                        <p:attrNameLst>
                                          <p:attrName>style.visibility</p:attrName>
                                        </p:attrNameLst>
                                      </p:cBhvr>
                                      <p:to>
                                        <p:strVal val="visible"/>
                                      </p:to>
                                    </p:set>
                                    <p:animEffect transition="in" filter="fade">
                                      <p:cBhvr>
                                        <p:cTn id="172" dur="1500"/>
                                        <p:tgtEl>
                                          <p:spTgt spid="58"/>
                                        </p:tgtEl>
                                      </p:cBhvr>
                                    </p:animEffect>
                                  </p:childTnLst>
                                </p:cTn>
                              </p:par>
                              <p:par>
                                <p:cTn id="173" presetID="10" presetClass="entr" presetSubtype="0" fill="hold" grpId="0" nodeType="withEffect">
                                  <p:stCondLst>
                                    <p:cond delay="0"/>
                                  </p:stCondLst>
                                  <p:childTnLst>
                                    <p:set>
                                      <p:cBhvr>
                                        <p:cTn id="174" dur="1" fill="hold">
                                          <p:stCondLst>
                                            <p:cond delay="0"/>
                                          </p:stCondLst>
                                        </p:cTn>
                                        <p:tgtEl>
                                          <p:spTgt spid="59"/>
                                        </p:tgtEl>
                                        <p:attrNameLst>
                                          <p:attrName>style.visibility</p:attrName>
                                        </p:attrNameLst>
                                      </p:cBhvr>
                                      <p:to>
                                        <p:strVal val="visible"/>
                                      </p:to>
                                    </p:set>
                                    <p:animEffect transition="in" filter="fade">
                                      <p:cBhvr>
                                        <p:cTn id="175" dur="1500"/>
                                        <p:tgtEl>
                                          <p:spTgt spid="59"/>
                                        </p:tgtEl>
                                      </p:cBhvr>
                                    </p:animEffect>
                                  </p:childTnLst>
                                </p:cTn>
                              </p:par>
                              <p:par>
                                <p:cTn id="176" presetID="10" presetClass="entr" presetSubtype="0" fill="hold" grpId="0" nodeType="withEffect">
                                  <p:stCondLst>
                                    <p:cond delay="0"/>
                                  </p:stCondLst>
                                  <p:childTnLst>
                                    <p:set>
                                      <p:cBhvr>
                                        <p:cTn id="177" dur="1" fill="hold">
                                          <p:stCondLst>
                                            <p:cond delay="0"/>
                                          </p:stCondLst>
                                        </p:cTn>
                                        <p:tgtEl>
                                          <p:spTgt spid="60"/>
                                        </p:tgtEl>
                                        <p:attrNameLst>
                                          <p:attrName>style.visibility</p:attrName>
                                        </p:attrNameLst>
                                      </p:cBhvr>
                                      <p:to>
                                        <p:strVal val="visible"/>
                                      </p:to>
                                    </p:set>
                                    <p:animEffect transition="in" filter="fade">
                                      <p:cBhvr>
                                        <p:cTn id="178" dur="1500"/>
                                        <p:tgtEl>
                                          <p:spTgt spid="60"/>
                                        </p:tgtEl>
                                      </p:cBhvr>
                                    </p:animEffect>
                                  </p:childTnLst>
                                </p:cTn>
                              </p:par>
                              <p:par>
                                <p:cTn id="179" presetID="10" presetClass="entr" presetSubtype="0" fill="hold" grpId="0" nodeType="withEffect">
                                  <p:stCondLst>
                                    <p:cond delay="0"/>
                                  </p:stCondLst>
                                  <p:childTnLst>
                                    <p:set>
                                      <p:cBhvr>
                                        <p:cTn id="180" dur="1" fill="hold">
                                          <p:stCondLst>
                                            <p:cond delay="0"/>
                                          </p:stCondLst>
                                        </p:cTn>
                                        <p:tgtEl>
                                          <p:spTgt spid="61"/>
                                        </p:tgtEl>
                                        <p:attrNameLst>
                                          <p:attrName>style.visibility</p:attrName>
                                        </p:attrNameLst>
                                      </p:cBhvr>
                                      <p:to>
                                        <p:strVal val="visible"/>
                                      </p:to>
                                    </p:set>
                                    <p:animEffect transition="in" filter="fade">
                                      <p:cBhvr>
                                        <p:cTn id="181" dur="1500"/>
                                        <p:tgtEl>
                                          <p:spTgt spid="61"/>
                                        </p:tgtEl>
                                      </p:cBhvr>
                                    </p:animEffect>
                                  </p:childTnLst>
                                </p:cTn>
                              </p:par>
                              <p:par>
                                <p:cTn id="182" presetID="10" presetClass="entr" presetSubtype="0" fill="hold" nodeType="withEffect">
                                  <p:stCondLst>
                                    <p:cond delay="0"/>
                                  </p:stCondLst>
                                  <p:childTnLst>
                                    <p:set>
                                      <p:cBhvr>
                                        <p:cTn id="183" dur="1" fill="hold">
                                          <p:stCondLst>
                                            <p:cond delay="0"/>
                                          </p:stCondLst>
                                        </p:cTn>
                                        <p:tgtEl>
                                          <p:spTgt spid="62"/>
                                        </p:tgtEl>
                                        <p:attrNameLst>
                                          <p:attrName>style.visibility</p:attrName>
                                        </p:attrNameLst>
                                      </p:cBhvr>
                                      <p:to>
                                        <p:strVal val="visible"/>
                                      </p:to>
                                    </p:set>
                                    <p:animEffect transition="in" filter="fade">
                                      <p:cBhvr>
                                        <p:cTn id="184" dur="1500"/>
                                        <p:tgtEl>
                                          <p:spTgt spid="6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1" grpId="0" animBg="1"/>
      <p:bldP spid="60" grpId="0" animBg="1"/>
      <p:bldP spid="43" grpId="0" animBg="1"/>
      <p:bldP spid="45" grpId="0" animBg="1"/>
      <p:bldP spid="3" grpId="0" animBg="1"/>
      <p:bldP spid="4" grpId="0" animBg="1"/>
      <p:bldP spid="22" grpId="0" animBg="1"/>
      <p:bldP spid="23" grpId="0" animBg="1"/>
      <p:bldP spid="25" grpId="0" animBg="1"/>
      <p:bldP spid="26" grpId="0" animBg="1"/>
      <p:bldP spid="27" grpId="0" animBg="1"/>
      <p:bldP spid="29" grpId="0" animBg="1"/>
      <p:bldP spid="30" grpId="0" animBg="1"/>
      <p:bldP spid="31" grpId="0" animBg="1"/>
      <p:bldP spid="32" grpId="0" animBg="1"/>
      <p:bldP spid="33" grpId="0" animBg="1"/>
      <p:bldP spid="36" grpId="0" animBg="1"/>
      <p:bldP spid="37" grpId="0" animBg="1"/>
      <p:bldP spid="2" grpId="0" animBg="1"/>
      <p:bldP spid="41" grpId="0" animBg="1"/>
      <p:bldP spid="42" grpId="0" animBg="1"/>
      <p:bldP spid="48" grpId="0" animBg="1"/>
      <p:bldP spid="21" grpId="0" animBg="1"/>
      <p:bldP spid="28" grpId="0" animBg="1"/>
      <p:bldP spid="39" grpId="0" animBg="1"/>
      <p:bldP spid="47" grpId="0" animBg="1"/>
      <p:bldP spid="50" grpId="0" animBg="1"/>
      <p:bldP spid="52" grpId="0" animBg="1"/>
      <p:bldP spid="57" grpId="0" animBg="1"/>
      <p:bldP spid="59"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 name="Rectangle: Rounded Corners 60">
            <a:extLst>
              <a:ext uri="{FF2B5EF4-FFF2-40B4-BE49-F238E27FC236}">
                <a16:creationId xmlns:a16="http://schemas.microsoft.com/office/drawing/2014/main" id="{E00FA8EE-894D-833C-93D6-6E94E9CE1E3B}"/>
              </a:ext>
            </a:extLst>
          </p:cNvPr>
          <p:cNvSpPr/>
          <p:nvPr/>
        </p:nvSpPr>
        <p:spPr>
          <a:xfrm>
            <a:off x="9339050" y="143152"/>
            <a:ext cx="2151990" cy="421028"/>
          </a:xfrm>
          <a:prstGeom prst="roundRect">
            <a:avLst/>
          </a:prstGeom>
          <a:solidFill>
            <a:srgbClr val="92D050">
              <a:alpha val="15000"/>
            </a:srgbClr>
          </a:solidFill>
          <a:ln w="12700">
            <a:solidFill>
              <a:schemeClr val="accent1">
                <a:shade val="15000"/>
              </a:schemeClr>
            </a:solidFill>
            <a:prstDash val="solid"/>
          </a:ln>
        </p:spPr>
        <p:style>
          <a:lnRef idx="2">
            <a:schemeClr val="accent1">
              <a:shade val="15000"/>
            </a:schemeClr>
          </a:lnRef>
          <a:fillRef idx="1">
            <a:schemeClr val="accent1"/>
          </a:fillRef>
          <a:effectRef idx="0">
            <a:schemeClr val="accent1"/>
          </a:effectRef>
          <a:fontRef idx="minor">
            <a:schemeClr val="lt1"/>
          </a:fontRef>
        </p:style>
        <p:txBody>
          <a:bodyPr lIns="360000" rtlCol="0" anchor="ctr"/>
          <a:lstStyle/>
          <a:p>
            <a:endParaRPr lang="en-US" sz="900" dirty="0">
              <a:solidFill>
                <a:schemeClr val="tx1"/>
              </a:solidFill>
            </a:endParaRPr>
          </a:p>
        </p:txBody>
      </p:sp>
      <p:sp>
        <p:nvSpPr>
          <p:cNvPr id="60" name="Rectangle: Rounded Corners 59">
            <a:extLst>
              <a:ext uri="{FF2B5EF4-FFF2-40B4-BE49-F238E27FC236}">
                <a16:creationId xmlns:a16="http://schemas.microsoft.com/office/drawing/2014/main" id="{4AB402FC-82C9-3597-BD81-65954DE01D89}"/>
              </a:ext>
            </a:extLst>
          </p:cNvPr>
          <p:cNvSpPr/>
          <p:nvPr/>
        </p:nvSpPr>
        <p:spPr>
          <a:xfrm>
            <a:off x="6285978" y="904966"/>
            <a:ext cx="2187935" cy="421028"/>
          </a:xfrm>
          <a:prstGeom prst="roundRect">
            <a:avLst/>
          </a:prstGeom>
          <a:solidFill>
            <a:srgbClr val="92D050">
              <a:alpha val="15000"/>
            </a:srgbClr>
          </a:solidFill>
          <a:ln w="12700">
            <a:solidFill>
              <a:schemeClr val="accent1">
                <a:shade val="15000"/>
              </a:schemeClr>
            </a:solidFill>
            <a:prstDash val="solid"/>
          </a:ln>
        </p:spPr>
        <p:style>
          <a:lnRef idx="2">
            <a:schemeClr val="accent1">
              <a:shade val="15000"/>
            </a:schemeClr>
          </a:lnRef>
          <a:fillRef idx="1">
            <a:schemeClr val="accent1"/>
          </a:fillRef>
          <a:effectRef idx="0">
            <a:schemeClr val="accent1"/>
          </a:effectRef>
          <a:fontRef idx="minor">
            <a:schemeClr val="lt1"/>
          </a:fontRef>
        </p:style>
        <p:txBody>
          <a:bodyPr lIns="360000" rtlCol="0" anchor="ctr"/>
          <a:lstStyle/>
          <a:p>
            <a:endParaRPr lang="en-US" sz="900" dirty="0">
              <a:solidFill>
                <a:schemeClr val="tx1"/>
              </a:solidFill>
            </a:endParaRPr>
          </a:p>
        </p:txBody>
      </p:sp>
      <p:sp>
        <p:nvSpPr>
          <p:cNvPr id="45" name="Rectangle: Rounded Corners 44">
            <a:extLst>
              <a:ext uri="{FF2B5EF4-FFF2-40B4-BE49-F238E27FC236}">
                <a16:creationId xmlns:a16="http://schemas.microsoft.com/office/drawing/2014/main" id="{A0AFBEF8-8045-557F-00CA-129C1A2E7885}"/>
              </a:ext>
            </a:extLst>
          </p:cNvPr>
          <p:cNvSpPr/>
          <p:nvPr/>
        </p:nvSpPr>
        <p:spPr>
          <a:xfrm>
            <a:off x="3300144" y="2289925"/>
            <a:ext cx="2281891" cy="421028"/>
          </a:xfrm>
          <a:prstGeom prst="roundRect">
            <a:avLst/>
          </a:prstGeom>
          <a:solidFill>
            <a:srgbClr val="92D050">
              <a:alpha val="15000"/>
            </a:srgbClr>
          </a:solidFill>
          <a:ln w="12700">
            <a:solidFill>
              <a:schemeClr val="accent1">
                <a:shade val="15000"/>
              </a:schemeClr>
            </a:solidFill>
            <a:prstDash val="solid"/>
          </a:ln>
        </p:spPr>
        <p:style>
          <a:lnRef idx="2">
            <a:schemeClr val="accent1">
              <a:shade val="15000"/>
            </a:schemeClr>
          </a:lnRef>
          <a:fillRef idx="1">
            <a:schemeClr val="accent1"/>
          </a:fillRef>
          <a:effectRef idx="0">
            <a:schemeClr val="accent1"/>
          </a:effectRef>
          <a:fontRef idx="minor">
            <a:schemeClr val="lt1"/>
          </a:fontRef>
        </p:style>
        <p:txBody>
          <a:bodyPr lIns="360000" rtlCol="0" anchor="ctr"/>
          <a:lstStyle/>
          <a:p>
            <a:endParaRPr lang="en-US" sz="900" dirty="0">
              <a:solidFill>
                <a:schemeClr val="tx1"/>
              </a:solidFill>
            </a:endParaRPr>
          </a:p>
        </p:txBody>
      </p:sp>
      <p:grpSp>
        <p:nvGrpSpPr>
          <p:cNvPr id="5" name="Grupp 4">
            <a:extLst>
              <a:ext uri="{FF2B5EF4-FFF2-40B4-BE49-F238E27FC236}">
                <a16:creationId xmlns:a16="http://schemas.microsoft.com/office/drawing/2014/main" id="{89498A34-E279-496E-911C-1BC607AA9032}"/>
              </a:ext>
            </a:extLst>
          </p:cNvPr>
          <p:cNvGrpSpPr/>
          <p:nvPr/>
        </p:nvGrpSpPr>
        <p:grpSpPr>
          <a:xfrm>
            <a:off x="0" y="3752183"/>
            <a:ext cx="12194837" cy="2025852"/>
            <a:chOff x="0" y="4394357"/>
            <a:chExt cx="12194837" cy="1577552"/>
          </a:xfrm>
        </p:grpSpPr>
        <p:sp>
          <p:nvSpPr>
            <p:cNvPr id="6" name="Rektangel 5">
              <a:extLst>
                <a:ext uri="{FF2B5EF4-FFF2-40B4-BE49-F238E27FC236}">
                  <a16:creationId xmlns:a16="http://schemas.microsoft.com/office/drawing/2014/main" id="{BFDE2534-4636-4057-B3FD-9565A5BE250C}"/>
                </a:ext>
              </a:extLst>
            </p:cNvPr>
            <p:cNvSpPr/>
            <p:nvPr/>
          </p:nvSpPr>
          <p:spPr>
            <a:xfrm>
              <a:off x="9079952" y="4394357"/>
              <a:ext cx="3114885" cy="1569964"/>
            </a:xfrm>
            <a:prstGeom prst="rect">
              <a:avLst/>
            </a:prstGeom>
            <a:solidFill>
              <a:srgbClr val="44546A">
                <a:lumMod val="20000"/>
                <a:lumOff val="80000"/>
              </a:srgbClr>
            </a:solidFill>
            <a:ln w="12700" cap="flat" cmpd="sng" algn="ctr">
              <a:noFill/>
              <a:prstDash val="solid"/>
              <a:miter lim="800000"/>
            </a:ln>
            <a:effectLst>
              <a:outerShdw blurRad="50800" dist="38100" dir="10800000" algn="r" rotWithShape="0">
                <a:prstClr val="black">
                  <a:alpha val="40000"/>
                </a:prst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7" name="Rektangel 6">
              <a:extLst>
                <a:ext uri="{FF2B5EF4-FFF2-40B4-BE49-F238E27FC236}">
                  <a16:creationId xmlns:a16="http://schemas.microsoft.com/office/drawing/2014/main" id="{CE9C76D4-FC83-4394-8E8B-BB921D3754AD}"/>
                </a:ext>
              </a:extLst>
            </p:cNvPr>
            <p:cNvSpPr/>
            <p:nvPr/>
          </p:nvSpPr>
          <p:spPr>
            <a:xfrm>
              <a:off x="6059722" y="4686444"/>
              <a:ext cx="3074050" cy="1277876"/>
            </a:xfrm>
            <a:prstGeom prst="rect">
              <a:avLst/>
            </a:prstGeom>
            <a:solidFill>
              <a:srgbClr val="44546A">
                <a:lumMod val="20000"/>
                <a:lumOff val="80000"/>
              </a:srgbClr>
            </a:solidFill>
            <a:ln w="12700" cap="flat" cmpd="sng" algn="ctr">
              <a:noFill/>
              <a:prstDash val="solid"/>
              <a:miter lim="800000"/>
            </a:ln>
            <a:effectLst>
              <a:outerShdw blurRad="50800" dist="38100" dir="10800000" algn="r" rotWithShape="0">
                <a:prstClr val="black">
                  <a:alpha val="40000"/>
                </a:prst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8" name="Rektangel 7">
              <a:extLst>
                <a:ext uri="{FF2B5EF4-FFF2-40B4-BE49-F238E27FC236}">
                  <a16:creationId xmlns:a16="http://schemas.microsoft.com/office/drawing/2014/main" id="{6BC8EF95-A0A1-4FB6-9EE5-61D8C1082F7E}"/>
                </a:ext>
              </a:extLst>
            </p:cNvPr>
            <p:cNvSpPr/>
            <p:nvPr/>
          </p:nvSpPr>
          <p:spPr>
            <a:xfrm>
              <a:off x="3154685" y="4966775"/>
              <a:ext cx="2923953" cy="1002323"/>
            </a:xfrm>
            <a:prstGeom prst="rect">
              <a:avLst/>
            </a:prstGeom>
            <a:solidFill>
              <a:srgbClr val="44546A">
                <a:lumMod val="20000"/>
                <a:lumOff val="80000"/>
              </a:srgbClr>
            </a:solidFill>
            <a:ln w="12700" cap="flat" cmpd="sng" algn="ctr">
              <a:noFill/>
              <a:prstDash val="solid"/>
              <a:miter lim="800000"/>
            </a:ln>
            <a:effectLst>
              <a:outerShdw blurRad="50800" dist="38100" dir="10800000" algn="r" rotWithShape="0">
                <a:prstClr val="black">
                  <a:alpha val="40000"/>
                </a:prst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9" name="Rektangel 8">
              <a:extLst>
                <a:ext uri="{FF2B5EF4-FFF2-40B4-BE49-F238E27FC236}">
                  <a16:creationId xmlns:a16="http://schemas.microsoft.com/office/drawing/2014/main" id="{C6F314DB-2192-4247-8093-C7E27FCCD229}"/>
                </a:ext>
              </a:extLst>
            </p:cNvPr>
            <p:cNvSpPr/>
            <p:nvPr/>
          </p:nvSpPr>
          <p:spPr>
            <a:xfrm>
              <a:off x="0" y="5302490"/>
              <a:ext cx="3154685" cy="669419"/>
            </a:xfrm>
            <a:prstGeom prst="rect">
              <a:avLst/>
            </a:prstGeom>
            <a:solidFill>
              <a:srgbClr val="44546A">
                <a:lumMod val="20000"/>
                <a:lumOff val="80000"/>
              </a:srgbClr>
            </a:solidFill>
            <a:ln w="12700" cap="flat" cmpd="sng" algn="ctr">
              <a:noFill/>
              <a:prstDash val="solid"/>
              <a:miter lim="800000"/>
            </a:ln>
            <a:effectLst>
              <a:outerShdw blurRad="50800" dist="38100" dir="10800000" algn="r" rotWithShape="0">
                <a:prstClr val="black">
                  <a:alpha val="40000"/>
                </a:prst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grpSp>
      <p:pic>
        <p:nvPicPr>
          <p:cNvPr id="10" name="Bild 9" descr="Öppen mapp">
            <a:extLst>
              <a:ext uri="{FF2B5EF4-FFF2-40B4-BE49-F238E27FC236}">
                <a16:creationId xmlns:a16="http://schemas.microsoft.com/office/drawing/2014/main" id="{0B82E9D1-05C0-4434-98DE-887883B8D95A}"/>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461596" y="4903409"/>
            <a:ext cx="660244" cy="660244"/>
          </a:xfrm>
          <a:prstGeom prst="rect">
            <a:avLst/>
          </a:prstGeom>
          <a:effectLst/>
        </p:spPr>
      </p:pic>
      <p:pic>
        <p:nvPicPr>
          <p:cNvPr id="11" name="Bildobjekt 10">
            <a:extLst>
              <a:ext uri="{FF2B5EF4-FFF2-40B4-BE49-F238E27FC236}">
                <a16:creationId xmlns:a16="http://schemas.microsoft.com/office/drawing/2014/main" id="{480EDBEF-8B87-49DA-A79C-6650509B051C}"/>
              </a:ext>
            </a:extLst>
          </p:cNvPr>
          <p:cNvPicPr>
            <a:picLocks noChangeAspect="1"/>
          </p:cNvPicPr>
          <p:nvPr/>
        </p:nvPicPr>
        <p:blipFill>
          <a:blip r:embed="rId5"/>
          <a:stretch>
            <a:fillRect/>
          </a:stretch>
        </p:blipFill>
        <p:spPr>
          <a:xfrm>
            <a:off x="6221706" y="4246576"/>
            <a:ext cx="272680" cy="1220827"/>
          </a:xfrm>
          <a:prstGeom prst="rect">
            <a:avLst/>
          </a:prstGeom>
          <a:effectLst/>
        </p:spPr>
      </p:pic>
      <p:pic>
        <p:nvPicPr>
          <p:cNvPr id="12" name="Bildobjekt 11">
            <a:extLst>
              <a:ext uri="{FF2B5EF4-FFF2-40B4-BE49-F238E27FC236}">
                <a16:creationId xmlns:a16="http://schemas.microsoft.com/office/drawing/2014/main" id="{4FB68D3F-2898-4B6C-A750-159AF56D9D15}"/>
              </a:ext>
            </a:extLst>
          </p:cNvPr>
          <p:cNvPicPr>
            <a:picLocks noChangeAspect="1"/>
          </p:cNvPicPr>
          <p:nvPr/>
        </p:nvPicPr>
        <p:blipFill>
          <a:blip r:embed="rId6"/>
          <a:stretch>
            <a:fillRect/>
          </a:stretch>
        </p:blipFill>
        <p:spPr>
          <a:xfrm>
            <a:off x="9237541" y="3831268"/>
            <a:ext cx="638464" cy="674266"/>
          </a:xfrm>
          <a:prstGeom prst="rect">
            <a:avLst/>
          </a:prstGeom>
          <a:effectLst/>
        </p:spPr>
      </p:pic>
      <p:pic>
        <p:nvPicPr>
          <p:cNvPr id="13" name="Bild 12" descr="Optisk disk">
            <a:extLst>
              <a:ext uri="{FF2B5EF4-FFF2-40B4-BE49-F238E27FC236}">
                <a16:creationId xmlns:a16="http://schemas.microsoft.com/office/drawing/2014/main" id="{8DCD1090-8FD8-4A9D-AC91-8C13A8632822}"/>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178812" y="5123388"/>
            <a:ext cx="614983" cy="614983"/>
          </a:xfrm>
          <a:prstGeom prst="rect">
            <a:avLst/>
          </a:prstGeom>
          <a:effectLst/>
        </p:spPr>
      </p:pic>
      <p:grpSp>
        <p:nvGrpSpPr>
          <p:cNvPr id="14" name="Grupp 13">
            <a:extLst>
              <a:ext uri="{FF2B5EF4-FFF2-40B4-BE49-F238E27FC236}">
                <a16:creationId xmlns:a16="http://schemas.microsoft.com/office/drawing/2014/main" id="{C2CD9661-9FCB-4D35-87EE-B8A46B5492C6}"/>
              </a:ext>
            </a:extLst>
          </p:cNvPr>
          <p:cNvGrpSpPr/>
          <p:nvPr/>
        </p:nvGrpSpPr>
        <p:grpSpPr>
          <a:xfrm>
            <a:off x="3284265" y="4507418"/>
            <a:ext cx="742753" cy="768421"/>
            <a:chOff x="11480394" y="4001035"/>
            <a:chExt cx="2263157" cy="2241920"/>
          </a:xfrm>
        </p:grpSpPr>
        <p:sp>
          <p:nvSpPr>
            <p:cNvPr id="15" name="Ellips 14">
              <a:extLst>
                <a:ext uri="{FF2B5EF4-FFF2-40B4-BE49-F238E27FC236}">
                  <a16:creationId xmlns:a16="http://schemas.microsoft.com/office/drawing/2014/main" id="{3CA922ED-1561-4467-8040-B19834A003F5}"/>
                </a:ext>
              </a:extLst>
            </p:cNvPr>
            <p:cNvSpPr/>
            <p:nvPr/>
          </p:nvSpPr>
          <p:spPr>
            <a:xfrm>
              <a:off x="11480394" y="4001035"/>
              <a:ext cx="2263157" cy="2241920"/>
            </a:xfrm>
            <a:prstGeom prst="ellipse">
              <a:avLst/>
            </a:prstGeom>
            <a:solidFill>
              <a:sysClr val="window" lastClr="FFFFFF"/>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prstClr val="white"/>
                </a:solidFill>
                <a:effectLst/>
                <a:uLnTx/>
                <a:uFillTx/>
                <a:latin typeface="Gill Sans MT"/>
                <a:ea typeface="+mn-ea"/>
                <a:cs typeface="+mn-cs"/>
              </a:endParaRPr>
            </a:p>
          </p:txBody>
        </p:sp>
        <p:pic>
          <p:nvPicPr>
            <p:cNvPr id="16" name="Bildobjekt 15">
              <a:extLst>
                <a:ext uri="{FF2B5EF4-FFF2-40B4-BE49-F238E27FC236}">
                  <a16:creationId xmlns:a16="http://schemas.microsoft.com/office/drawing/2014/main" id="{1F794524-C7B0-44DB-AD16-35B221D80D9B}"/>
                </a:ext>
              </a:extLst>
            </p:cNvPr>
            <p:cNvPicPr>
              <a:picLocks noChangeAspect="1"/>
            </p:cNvPicPr>
            <p:nvPr/>
          </p:nvPicPr>
          <p:blipFill>
            <a:blip r:embed="rId9"/>
            <a:stretch>
              <a:fillRect/>
            </a:stretch>
          </p:blipFill>
          <p:spPr>
            <a:xfrm>
              <a:off x="11588618" y="4106413"/>
              <a:ext cx="2023575" cy="2033618"/>
            </a:xfrm>
            <a:prstGeom prst="rect">
              <a:avLst/>
            </a:prstGeom>
          </p:spPr>
        </p:pic>
      </p:grpSp>
      <p:sp>
        <p:nvSpPr>
          <p:cNvPr id="3" name="Rectangle: Rounded Corners 2">
            <a:extLst>
              <a:ext uri="{FF2B5EF4-FFF2-40B4-BE49-F238E27FC236}">
                <a16:creationId xmlns:a16="http://schemas.microsoft.com/office/drawing/2014/main" id="{775F93DC-42F5-D752-E5A7-EE8D77E864F6}"/>
              </a:ext>
            </a:extLst>
          </p:cNvPr>
          <p:cNvSpPr/>
          <p:nvPr/>
        </p:nvSpPr>
        <p:spPr>
          <a:xfrm>
            <a:off x="6292074" y="2522429"/>
            <a:ext cx="2181839" cy="421028"/>
          </a:xfrm>
          <a:prstGeom prst="roundRect">
            <a:avLst/>
          </a:prstGeom>
          <a:solidFill>
            <a:srgbClr val="92D050">
              <a:alpha val="40000"/>
            </a:srgbClr>
          </a:solidFill>
          <a:ln w="12700">
            <a:solidFill>
              <a:schemeClr val="accent1">
                <a:shade val="15000"/>
              </a:schemeClr>
            </a:solidFill>
            <a:prstDash val="solid"/>
          </a:ln>
        </p:spPr>
        <p:style>
          <a:lnRef idx="2">
            <a:schemeClr val="accent1">
              <a:shade val="15000"/>
            </a:schemeClr>
          </a:lnRef>
          <a:fillRef idx="1">
            <a:schemeClr val="accent1"/>
          </a:fillRef>
          <a:effectRef idx="0">
            <a:schemeClr val="accent1"/>
          </a:effectRef>
          <a:fontRef idx="minor">
            <a:schemeClr val="lt1"/>
          </a:fontRef>
        </p:style>
        <p:txBody>
          <a:bodyPr lIns="360000" rtlCol="0" anchor="ctr"/>
          <a:lstStyle/>
          <a:p>
            <a:r>
              <a:rPr lang="sv-SE" sz="1000" dirty="0">
                <a:solidFill>
                  <a:schemeClr val="tx1">
                    <a:lumMod val="50000"/>
                  </a:schemeClr>
                </a:solidFill>
              </a:rPr>
              <a:t>#3 </a:t>
            </a:r>
            <a:r>
              <a:rPr lang="sv-SE" sz="1000" b="1" dirty="0">
                <a:solidFill>
                  <a:schemeClr val="tx1">
                    <a:lumMod val="50000"/>
                  </a:schemeClr>
                </a:solidFill>
              </a:rPr>
              <a:t>- </a:t>
            </a:r>
            <a:r>
              <a:rPr lang="sv-SE" sz="1000" dirty="0">
                <a:solidFill>
                  <a:schemeClr val="tx1">
                    <a:lumMod val="50000"/>
                  </a:schemeClr>
                </a:solidFill>
              </a:rPr>
              <a:t>Standard för inkommande geografisk data</a:t>
            </a:r>
            <a:endParaRPr lang="en-US" sz="1000" dirty="0">
              <a:solidFill>
                <a:schemeClr val="tx1">
                  <a:lumMod val="50000"/>
                </a:schemeClr>
              </a:solidFill>
            </a:endParaRPr>
          </a:p>
        </p:txBody>
      </p:sp>
      <p:sp>
        <p:nvSpPr>
          <p:cNvPr id="4" name="Rectangle: Rounded Corners 3">
            <a:extLst>
              <a:ext uri="{FF2B5EF4-FFF2-40B4-BE49-F238E27FC236}">
                <a16:creationId xmlns:a16="http://schemas.microsoft.com/office/drawing/2014/main" id="{A36082B4-40B2-2E4B-5F65-0C3DCD9E0C2D}"/>
              </a:ext>
            </a:extLst>
          </p:cNvPr>
          <p:cNvSpPr/>
          <p:nvPr/>
        </p:nvSpPr>
        <p:spPr>
          <a:xfrm>
            <a:off x="3300144" y="3901244"/>
            <a:ext cx="2268207" cy="421028"/>
          </a:xfrm>
          <a:prstGeom prst="roundRect">
            <a:avLst/>
          </a:prstGeom>
          <a:solidFill>
            <a:srgbClr val="92D050">
              <a:alpha val="40000"/>
            </a:srgbClr>
          </a:solidFill>
          <a:ln w="12700"/>
        </p:spPr>
        <p:style>
          <a:lnRef idx="2">
            <a:schemeClr val="accent1">
              <a:shade val="15000"/>
            </a:schemeClr>
          </a:lnRef>
          <a:fillRef idx="1">
            <a:schemeClr val="accent1"/>
          </a:fillRef>
          <a:effectRef idx="0">
            <a:schemeClr val="accent1"/>
          </a:effectRef>
          <a:fontRef idx="minor">
            <a:schemeClr val="lt1"/>
          </a:fontRef>
        </p:style>
        <p:txBody>
          <a:bodyPr lIns="360000" rtlCol="0" anchor="ctr"/>
          <a:lstStyle/>
          <a:p>
            <a:r>
              <a:rPr lang="sv-SE" sz="900" dirty="0">
                <a:solidFill>
                  <a:schemeClr val="tx1">
                    <a:alpha val="40000"/>
                  </a:schemeClr>
                </a:solidFill>
              </a:rPr>
              <a:t>#5 Kartlägga huvudprocesser ink informationsflöden</a:t>
            </a:r>
            <a:endParaRPr lang="en-US" sz="900" dirty="0">
              <a:solidFill>
                <a:schemeClr val="tx1">
                  <a:alpha val="40000"/>
                </a:schemeClr>
              </a:solidFill>
            </a:endParaRPr>
          </a:p>
        </p:txBody>
      </p:sp>
      <p:sp>
        <p:nvSpPr>
          <p:cNvPr id="22" name="Rectangle: Rounded Corners 21">
            <a:extLst>
              <a:ext uri="{FF2B5EF4-FFF2-40B4-BE49-F238E27FC236}">
                <a16:creationId xmlns:a16="http://schemas.microsoft.com/office/drawing/2014/main" id="{EEA9E8DE-FEA1-B41A-B5F4-AA3E16280DCE}"/>
              </a:ext>
            </a:extLst>
          </p:cNvPr>
          <p:cNvSpPr/>
          <p:nvPr/>
        </p:nvSpPr>
        <p:spPr>
          <a:xfrm>
            <a:off x="463678" y="5886434"/>
            <a:ext cx="5118357" cy="394635"/>
          </a:xfrm>
          <a:prstGeom prst="roundRect">
            <a:avLst/>
          </a:prstGeom>
          <a:solidFill>
            <a:srgbClr val="92D050">
              <a:alpha val="40000"/>
            </a:srgbClr>
          </a:solidFill>
          <a:ln w="12700"/>
        </p:spPr>
        <p:style>
          <a:lnRef idx="2">
            <a:schemeClr val="accent1">
              <a:shade val="15000"/>
            </a:schemeClr>
          </a:lnRef>
          <a:fillRef idx="1">
            <a:schemeClr val="accent1"/>
          </a:fillRef>
          <a:effectRef idx="0">
            <a:schemeClr val="accent1"/>
          </a:effectRef>
          <a:fontRef idx="minor">
            <a:schemeClr val="lt1"/>
          </a:fontRef>
        </p:style>
        <p:txBody>
          <a:bodyPr lIns="360000" rtlCol="0" anchor="ctr"/>
          <a:lstStyle/>
          <a:p>
            <a:r>
              <a:rPr lang="sv-SE" sz="1050" dirty="0">
                <a:solidFill>
                  <a:schemeClr val="tx1">
                    <a:alpha val="40000"/>
                  </a:schemeClr>
                </a:solidFill>
              </a:rPr>
              <a:t>#1 Projektstyrning. Prioriteringsmodell och standarder för digitala projekt</a:t>
            </a:r>
            <a:endParaRPr lang="en-US" sz="1050" dirty="0">
              <a:solidFill>
                <a:schemeClr val="tx1">
                  <a:alpha val="40000"/>
                </a:schemeClr>
              </a:solidFill>
            </a:endParaRPr>
          </a:p>
        </p:txBody>
      </p:sp>
      <p:sp>
        <p:nvSpPr>
          <p:cNvPr id="23" name="Rectangle: Rounded Corners 22">
            <a:extLst>
              <a:ext uri="{FF2B5EF4-FFF2-40B4-BE49-F238E27FC236}">
                <a16:creationId xmlns:a16="http://schemas.microsoft.com/office/drawing/2014/main" id="{B73D7CAC-3CF4-F849-5752-B893E7DEE7AD}"/>
              </a:ext>
            </a:extLst>
          </p:cNvPr>
          <p:cNvSpPr/>
          <p:nvPr/>
        </p:nvSpPr>
        <p:spPr>
          <a:xfrm>
            <a:off x="432464" y="2303691"/>
            <a:ext cx="2253499" cy="424728"/>
          </a:xfrm>
          <a:prstGeom prst="roundRect">
            <a:avLst/>
          </a:prstGeom>
          <a:solidFill>
            <a:srgbClr val="92D050">
              <a:alpha val="40000"/>
            </a:srgbClr>
          </a:solidFill>
          <a:ln w="12700"/>
        </p:spPr>
        <p:style>
          <a:lnRef idx="2">
            <a:schemeClr val="accent1">
              <a:shade val="15000"/>
            </a:schemeClr>
          </a:lnRef>
          <a:fillRef idx="1">
            <a:schemeClr val="accent1"/>
          </a:fillRef>
          <a:effectRef idx="0">
            <a:schemeClr val="accent1"/>
          </a:effectRef>
          <a:fontRef idx="minor">
            <a:schemeClr val="lt1"/>
          </a:fontRef>
        </p:style>
        <p:txBody>
          <a:bodyPr lIns="360000" rtlCol="0" anchor="ctr"/>
          <a:lstStyle/>
          <a:p>
            <a:r>
              <a:rPr lang="sv-SE" sz="900" dirty="0">
                <a:solidFill>
                  <a:schemeClr val="tx1">
                    <a:alpha val="40000"/>
                  </a:schemeClr>
                </a:solidFill>
              </a:rPr>
              <a:t>#6</a:t>
            </a:r>
            <a:r>
              <a:rPr lang="sv-SE" sz="900" b="1" dirty="0">
                <a:solidFill>
                  <a:schemeClr val="tx1">
                    <a:alpha val="40000"/>
                  </a:schemeClr>
                </a:solidFill>
              </a:rPr>
              <a:t> - </a:t>
            </a:r>
            <a:r>
              <a:rPr lang="sv-SE" sz="900" dirty="0">
                <a:solidFill>
                  <a:schemeClr val="tx1">
                    <a:alpha val="40000"/>
                  </a:schemeClr>
                </a:solidFill>
              </a:rPr>
              <a:t>Modell för förvaltning- och utveckling av digitala system</a:t>
            </a:r>
            <a:endParaRPr lang="en-US" sz="900" dirty="0">
              <a:solidFill>
                <a:schemeClr val="tx1">
                  <a:alpha val="40000"/>
                </a:schemeClr>
              </a:solidFill>
            </a:endParaRPr>
          </a:p>
        </p:txBody>
      </p:sp>
      <p:sp>
        <p:nvSpPr>
          <p:cNvPr id="25" name="Rectangle: Rounded Corners 24">
            <a:extLst>
              <a:ext uri="{FF2B5EF4-FFF2-40B4-BE49-F238E27FC236}">
                <a16:creationId xmlns:a16="http://schemas.microsoft.com/office/drawing/2014/main" id="{24EDA768-9504-C868-9A75-34E7B7738023}"/>
              </a:ext>
            </a:extLst>
          </p:cNvPr>
          <p:cNvSpPr/>
          <p:nvPr/>
        </p:nvSpPr>
        <p:spPr>
          <a:xfrm>
            <a:off x="432464" y="3342462"/>
            <a:ext cx="2253499" cy="421030"/>
          </a:xfrm>
          <a:prstGeom prst="roundRect">
            <a:avLst/>
          </a:prstGeom>
          <a:solidFill>
            <a:srgbClr val="92D050">
              <a:alpha val="40000"/>
            </a:srgbClr>
          </a:solidFill>
          <a:ln w="12700"/>
        </p:spPr>
        <p:style>
          <a:lnRef idx="2">
            <a:schemeClr val="accent1">
              <a:shade val="15000"/>
            </a:schemeClr>
          </a:lnRef>
          <a:fillRef idx="1">
            <a:schemeClr val="accent1"/>
          </a:fillRef>
          <a:effectRef idx="0">
            <a:schemeClr val="accent1"/>
          </a:effectRef>
          <a:fontRef idx="minor">
            <a:schemeClr val="lt1"/>
          </a:fontRef>
        </p:style>
        <p:txBody>
          <a:bodyPr lIns="360000" rtlCol="0" anchor="ctr"/>
          <a:lstStyle/>
          <a:p>
            <a:r>
              <a:rPr lang="sv-SE" sz="900" dirty="0">
                <a:solidFill>
                  <a:schemeClr val="tx1">
                    <a:alpha val="40000"/>
                  </a:schemeClr>
                </a:solidFill>
              </a:rPr>
              <a:t>#18 Kvalitetssäkring  av digitala fastighetsgränser</a:t>
            </a:r>
            <a:endParaRPr lang="en-US" sz="900" dirty="0">
              <a:solidFill>
                <a:schemeClr val="tx1">
                  <a:alpha val="40000"/>
                </a:schemeClr>
              </a:solidFill>
            </a:endParaRPr>
          </a:p>
        </p:txBody>
      </p:sp>
      <p:sp>
        <p:nvSpPr>
          <p:cNvPr id="26" name="Rectangle: Rounded Corners 25">
            <a:extLst>
              <a:ext uri="{FF2B5EF4-FFF2-40B4-BE49-F238E27FC236}">
                <a16:creationId xmlns:a16="http://schemas.microsoft.com/office/drawing/2014/main" id="{5A4A17FB-7AF8-D179-2A59-5C176D664275}"/>
              </a:ext>
            </a:extLst>
          </p:cNvPr>
          <p:cNvSpPr/>
          <p:nvPr/>
        </p:nvSpPr>
        <p:spPr>
          <a:xfrm>
            <a:off x="432464" y="2824926"/>
            <a:ext cx="2253499" cy="421029"/>
          </a:xfrm>
          <a:prstGeom prst="roundRect">
            <a:avLst/>
          </a:prstGeom>
          <a:solidFill>
            <a:srgbClr val="92D050">
              <a:alpha val="40000"/>
            </a:srgbClr>
          </a:solidFill>
          <a:ln w="12700"/>
        </p:spPr>
        <p:style>
          <a:lnRef idx="2">
            <a:schemeClr val="accent1">
              <a:shade val="15000"/>
            </a:schemeClr>
          </a:lnRef>
          <a:fillRef idx="1">
            <a:schemeClr val="accent1"/>
          </a:fillRef>
          <a:effectRef idx="0">
            <a:schemeClr val="accent1"/>
          </a:effectRef>
          <a:fontRef idx="minor">
            <a:schemeClr val="lt1"/>
          </a:fontRef>
        </p:style>
        <p:txBody>
          <a:bodyPr lIns="360000" rtlCol="0" anchor="ctr"/>
          <a:lstStyle/>
          <a:p>
            <a:r>
              <a:rPr lang="sv-SE" sz="900" dirty="0">
                <a:solidFill>
                  <a:schemeClr val="tx1">
                    <a:alpha val="40000"/>
                  </a:schemeClr>
                </a:solidFill>
              </a:rPr>
              <a:t>#4 Utvärdera kvalitet geografisk data och definiera masterdata</a:t>
            </a:r>
            <a:endParaRPr lang="en-US" sz="900" dirty="0">
              <a:solidFill>
                <a:schemeClr val="tx1">
                  <a:alpha val="40000"/>
                </a:schemeClr>
              </a:solidFill>
            </a:endParaRPr>
          </a:p>
        </p:txBody>
      </p:sp>
      <p:sp>
        <p:nvSpPr>
          <p:cNvPr id="27" name="Rectangle: Rounded Corners 26">
            <a:extLst>
              <a:ext uri="{FF2B5EF4-FFF2-40B4-BE49-F238E27FC236}">
                <a16:creationId xmlns:a16="http://schemas.microsoft.com/office/drawing/2014/main" id="{22844661-9D24-1008-8380-1DE3597C9F91}"/>
              </a:ext>
            </a:extLst>
          </p:cNvPr>
          <p:cNvSpPr/>
          <p:nvPr/>
        </p:nvSpPr>
        <p:spPr>
          <a:xfrm>
            <a:off x="432464" y="3859999"/>
            <a:ext cx="2253499" cy="399131"/>
          </a:xfrm>
          <a:prstGeom prst="roundRect">
            <a:avLst/>
          </a:prstGeom>
          <a:solidFill>
            <a:srgbClr val="92D050">
              <a:alpha val="40000"/>
            </a:srgbClr>
          </a:solidFill>
          <a:ln w="12700"/>
        </p:spPr>
        <p:style>
          <a:lnRef idx="2">
            <a:schemeClr val="accent1">
              <a:shade val="15000"/>
            </a:schemeClr>
          </a:lnRef>
          <a:fillRef idx="1">
            <a:schemeClr val="accent1"/>
          </a:fillRef>
          <a:effectRef idx="0">
            <a:schemeClr val="accent1"/>
          </a:effectRef>
          <a:fontRef idx="minor">
            <a:schemeClr val="lt1"/>
          </a:fontRef>
        </p:style>
        <p:txBody>
          <a:bodyPr lIns="360000" rtlCol="0" anchor="ctr"/>
          <a:lstStyle/>
          <a:p>
            <a:r>
              <a:rPr lang="sv-SE" sz="900" dirty="0">
                <a:solidFill>
                  <a:schemeClr val="tx1">
                    <a:alpha val="40000"/>
                  </a:schemeClr>
                </a:solidFill>
              </a:rPr>
              <a:t>#8 Arbetsmodell- och ramverk för säker informationshantering</a:t>
            </a:r>
            <a:endParaRPr lang="en-US" sz="900" dirty="0">
              <a:solidFill>
                <a:schemeClr val="tx1">
                  <a:alpha val="40000"/>
                </a:schemeClr>
              </a:solidFill>
            </a:endParaRPr>
          </a:p>
        </p:txBody>
      </p:sp>
      <p:sp>
        <p:nvSpPr>
          <p:cNvPr id="29" name="Rectangle: Rounded Corners 28">
            <a:extLst>
              <a:ext uri="{FF2B5EF4-FFF2-40B4-BE49-F238E27FC236}">
                <a16:creationId xmlns:a16="http://schemas.microsoft.com/office/drawing/2014/main" id="{736442D6-CC5D-FACC-73A5-4A7E3BBE7FF8}"/>
              </a:ext>
            </a:extLst>
          </p:cNvPr>
          <p:cNvSpPr/>
          <p:nvPr/>
        </p:nvSpPr>
        <p:spPr>
          <a:xfrm>
            <a:off x="432464" y="4355637"/>
            <a:ext cx="2253499" cy="421027"/>
          </a:xfrm>
          <a:prstGeom prst="roundRect">
            <a:avLst/>
          </a:prstGeom>
          <a:solidFill>
            <a:srgbClr val="92D050">
              <a:alpha val="40000"/>
            </a:srgbClr>
          </a:solidFill>
          <a:ln w="12700"/>
        </p:spPr>
        <p:style>
          <a:lnRef idx="2">
            <a:schemeClr val="accent1">
              <a:shade val="15000"/>
            </a:schemeClr>
          </a:lnRef>
          <a:fillRef idx="1">
            <a:schemeClr val="accent1"/>
          </a:fillRef>
          <a:effectRef idx="0">
            <a:schemeClr val="accent1"/>
          </a:effectRef>
          <a:fontRef idx="minor">
            <a:schemeClr val="lt1"/>
          </a:fontRef>
        </p:style>
        <p:txBody>
          <a:bodyPr lIns="360000" rtlCol="0" anchor="ctr"/>
          <a:lstStyle/>
          <a:p>
            <a:r>
              <a:rPr lang="sv-SE" sz="900" dirty="0">
                <a:solidFill>
                  <a:schemeClr val="tx1">
                    <a:alpha val="40000"/>
                  </a:schemeClr>
                </a:solidFill>
              </a:rPr>
              <a:t>#11 Versionshantering av digitala kartor</a:t>
            </a:r>
            <a:endParaRPr lang="en-US" sz="900" dirty="0">
              <a:solidFill>
                <a:schemeClr val="tx1">
                  <a:alpha val="40000"/>
                </a:schemeClr>
              </a:solidFill>
            </a:endParaRPr>
          </a:p>
        </p:txBody>
      </p:sp>
      <p:sp>
        <p:nvSpPr>
          <p:cNvPr id="30" name="Rectangle: Rounded Corners 29">
            <a:extLst>
              <a:ext uri="{FF2B5EF4-FFF2-40B4-BE49-F238E27FC236}">
                <a16:creationId xmlns:a16="http://schemas.microsoft.com/office/drawing/2014/main" id="{A0C1800D-F09D-5D70-57D9-AE61E981DBFA}"/>
              </a:ext>
            </a:extLst>
          </p:cNvPr>
          <p:cNvSpPr/>
          <p:nvPr/>
        </p:nvSpPr>
        <p:spPr>
          <a:xfrm>
            <a:off x="9339051" y="2689343"/>
            <a:ext cx="2169076" cy="421027"/>
          </a:xfrm>
          <a:prstGeom prst="roundRect">
            <a:avLst/>
          </a:prstGeom>
          <a:solidFill>
            <a:srgbClr val="92D050">
              <a:alpha val="40000"/>
            </a:srgbClr>
          </a:solidFill>
          <a:ln w="12700"/>
        </p:spPr>
        <p:style>
          <a:lnRef idx="2">
            <a:schemeClr val="accent1">
              <a:shade val="15000"/>
            </a:schemeClr>
          </a:lnRef>
          <a:fillRef idx="1">
            <a:schemeClr val="accent1"/>
          </a:fillRef>
          <a:effectRef idx="0">
            <a:schemeClr val="accent1"/>
          </a:effectRef>
          <a:fontRef idx="minor">
            <a:schemeClr val="lt1"/>
          </a:fontRef>
        </p:style>
        <p:txBody>
          <a:bodyPr lIns="360000" rtlCol="0" anchor="ctr"/>
          <a:lstStyle/>
          <a:p>
            <a:r>
              <a:rPr lang="sv-SE" sz="1050" dirty="0">
                <a:solidFill>
                  <a:schemeClr val="tx1">
                    <a:lumMod val="50000"/>
                  </a:schemeClr>
                </a:solidFill>
              </a:rPr>
              <a:t>#13 - Automatiserade steg i bygglovsprocess</a:t>
            </a:r>
            <a:endParaRPr lang="en-US" sz="1050" dirty="0">
              <a:solidFill>
                <a:schemeClr val="tx1">
                  <a:lumMod val="50000"/>
                </a:schemeClr>
              </a:solidFill>
            </a:endParaRPr>
          </a:p>
        </p:txBody>
      </p:sp>
      <p:sp>
        <p:nvSpPr>
          <p:cNvPr id="31" name="Rectangle: Rounded Corners 30">
            <a:extLst>
              <a:ext uri="{FF2B5EF4-FFF2-40B4-BE49-F238E27FC236}">
                <a16:creationId xmlns:a16="http://schemas.microsoft.com/office/drawing/2014/main" id="{6611B805-F2C8-2B43-9311-88C6FFA4D9F7}"/>
              </a:ext>
            </a:extLst>
          </p:cNvPr>
          <p:cNvSpPr/>
          <p:nvPr/>
        </p:nvSpPr>
        <p:spPr>
          <a:xfrm>
            <a:off x="6285978" y="3551247"/>
            <a:ext cx="2181839" cy="421027"/>
          </a:xfrm>
          <a:prstGeom prst="roundRect">
            <a:avLst/>
          </a:prstGeom>
          <a:solidFill>
            <a:srgbClr val="92D050">
              <a:alpha val="40000"/>
            </a:srgbClr>
          </a:solidFill>
          <a:ln w="12700"/>
        </p:spPr>
        <p:style>
          <a:lnRef idx="2">
            <a:schemeClr val="accent1">
              <a:shade val="15000"/>
            </a:schemeClr>
          </a:lnRef>
          <a:fillRef idx="1">
            <a:schemeClr val="accent1"/>
          </a:fillRef>
          <a:effectRef idx="0">
            <a:schemeClr val="accent1"/>
          </a:effectRef>
          <a:fontRef idx="minor">
            <a:schemeClr val="lt1"/>
          </a:fontRef>
        </p:style>
        <p:txBody>
          <a:bodyPr lIns="360000" rtlCol="0" anchor="ctr"/>
          <a:lstStyle/>
          <a:p>
            <a:r>
              <a:rPr lang="sv-SE" sz="1050" dirty="0">
                <a:solidFill>
                  <a:schemeClr val="tx1">
                    <a:lumMod val="50000"/>
                  </a:schemeClr>
                </a:solidFill>
              </a:rPr>
              <a:t>#13 - Automatiserade steg i bygglovsprocess</a:t>
            </a:r>
            <a:endParaRPr lang="en-US" sz="1050" dirty="0">
              <a:solidFill>
                <a:schemeClr val="tx1">
                  <a:lumMod val="50000"/>
                </a:schemeClr>
              </a:solidFill>
            </a:endParaRPr>
          </a:p>
        </p:txBody>
      </p:sp>
      <p:sp>
        <p:nvSpPr>
          <p:cNvPr id="32" name="Rectangle: Rounded Corners 31">
            <a:extLst>
              <a:ext uri="{FF2B5EF4-FFF2-40B4-BE49-F238E27FC236}">
                <a16:creationId xmlns:a16="http://schemas.microsoft.com/office/drawing/2014/main" id="{4A79D939-D8E3-057D-035D-44561D77BEE1}"/>
              </a:ext>
            </a:extLst>
          </p:cNvPr>
          <p:cNvSpPr/>
          <p:nvPr/>
        </p:nvSpPr>
        <p:spPr>
          <a:xfrm>
            <a:off x="6285978" y="3051422"/>
            <a:ext cx="2181839" cy="421027"/>
          </a:xfrm>
          <a:prstGeom prst="roundRect">
            <a:avLst/>
          </a:prstGeom>
          <a:solidFill>
            <a:srgbClr val="92D050">
              <a:alpha val="40000"/>
            </a:srgbClr>
          </a:solidFill>
          <a:ln w="12700"/>
        </p:spPr>
        <p:style>
          <a:lnRef idx="2">
            <a:schemeClr val="accent1">
              <a:shade val="15000"/>
            </a:schemeClr>
          </a:lnRef>
          <a:fillRef idx="1">
            <a:schemeClr val="accent1"/>
          </a:fillRef>
          <a:effectRef idx="0">
            <a:schemeClr val="accent1"/>
          </a:effectRef>
          <a:fontRef idx="minor">
            <a:schemeClr val="lt1"/>
          </a:fontRef>
        </p:style>
        <p:txBody>
          <a:bodyPr lIns="360000" rtlCol="0" anchor="ctr"/>
          <a:lstStyle/>
          <a:p>
            <a:r>
              <a:rPr lang="sv-SE" sz="900" dirty="0">
                <a:solidFill>
                  <a:schemeClr val="tx1">
                    <a:alpha val="40000"/>
                  </a:schemeClr>
                </a:solidFill>
              </a:rPr>
              <a:t>#17 - Automatisering digitala utskick av detaljplan</a:t>
            </a:r>
            <a:endParaRPr lang="en-US" sz="900" dirty="0">
              <a:solidFill>
                <a:schemeClr val="tx1">
                  <a:alpha val="40000"/>
                </a:schemeClr>
              </a:solidFill>
            </a:endParaRPr>
          </a:p>
        </p:txBody>
      </p:sp>
      <p:sp>
        <p:nvSpPr>
          <p:cNvPr id="33" name="Rectangle: Rounded Corners 32">
            <a:extLst>
              <a:ext uri="{FF2B5EF4-FFF2-40B4-BE49-F238E27FC236}">
                <a16:creationId xmlns:a16="http://schemas.microsoft.com/office/drawing/2014/main" id="{B231DBF1-F62C-446A-A228-75D41A939309}"/>
              </a:ext>
            </a:extLst>
          </p:cNvPr>
          <p:cNvSpPr/>
          <p:nvPr/>
        </p:nvSpPr>
        <p:spPr>
          <a:xfrm>
            <a:off x="9339051" y="1677675"/>
            <a:ext cx="2169076" cy="421027"/>
          </a:xfrm>
          <a:prstGeom prst="roundRect">
            <a:avLst/>
          </a:prstGeom>
          <a:solidFill>
            <a:srgbClr val="92D050">
              <a:alpha val="40000"/>
            </a:srgbClr>
          </a:solidFill>
          <a:ln w="12700"/>
        </p:spPr>
        <p:style>
          <a:lnRef idx="2">
            <a:schemeClr val="accent1">
              <a:shade val="15000"/>
            </a:schemeClr>
          </a:lnRef>
          <a:fillRef idx="1">
            <a:schemeClr val="accent1"/>
          </a:fillRef>
          <a:effectRef idx="0">
            <a:schemeClr val="accent1"/>
          </a:effectRef>
          <a:fontRef idx="minor">
            <a:schemeClr val="lt1"/>
          </a:fontRef>
        </p:style>
        <p:txBody>
          <a:bodyPr lIns="360000" rtlCol="0" anchor="ctr"/>
          <a:lstStyle/>
          <a:p>
            <a:r>
              <a:rPr lang="sv-SE" sz="900" dirty="0">
                <a:solidFill>
                  <a:schemeClr val="tx1">
                    <a:alpha val="40000"/>
                  </a:schemeClr>
                </a:solidFill>
              </a:rPr>
              <a:t>#14 - Automatiserad granskning av ritningar i bygglovsprocessen</a:t>
            </a:r>
            <a:endParaRPr lang="en-US" sz="900" dirty="0">
              <a:solidFill>
                <a:schemeClr val="tx1">
                  <a:alpha val="40000"/>
                </a:schemeClr>
              </a:solidFill>
            </a:endParaRPr>
          </a:p>
        </p:txBody>
      </p:sp>
      <p:sp>
        <p:nvSpPr>
          <p:cNvPr id="36" name="Rectangle: Rounded Corners 35">
            <a:extLst>
              <a:ext uri="{FF2B5EF4-FFF2-40B4-BE49-F238E27FC236}">
                <a16:creationId xmlns:a16="http://schemas.microsoft.com/office/drawing/2014/main" id="{6A6F0095-63AF-A484-6D62-5C8FB23F3E8B}"/>
              </a:ext>
            </a:extLst>
          </p:cNvPr>
          <p:cNvSpPr/>
          <p:nvPr/>
        </p:nvSpPr>
        <p:spPr>
          <a:xfrm>
            <a:off x="461453" y="6337291"/>
            <a:ext cx="5118357" cy="394636"/>
          </a:xfrm>
          <a:prstGeom prst="roundRect">
            <a:avLst/>
          </a:prstGeom>
          <a:solidFill>
            <a:srgbClr val="92D050">
              <a:alpha val="40000"/>
            </a:srgbClr>
          </a:solidFill>
          <a:ln w="12700"/>
        </p:spPr>
        <p:style>
          <a:lnRef idx="2">
            <a:schemeClr val="accent1">
              <a:shade val="15000"/>
            </a:schemeClr>
          </a:lnRef>
          <a:fillRef idx="1">
            <a:schemeClr val="accent1"/>
          </a:fillRef>
          <a:effectRef idx="0">
            <a:schemeClr val="accent1"/>
          </a:effectRef>
          <a:fontRef idx="minor">
            <a:schemeClr val="lt1"/>
          </a:fontRef>
        </p:style>
        <p:txBody>
          <a:bodyPr lIns="360000" rtlCol="0" anchor="ctr"/>
          <a:lstStyle/>
          <a:p>
            <a:r>
              <a:rPr lang="sv-SE" sz="1050" dirty="0">
                <a:solidFill>
                  <a:schemeClr val="tx1">
                    <a:alpha val="40000"/>
                  </a:schemeClr>
                </a:solidFill>
              </a:rPr>
              <a:t>#9 – Utvecklat samarbete med Digitaliseringsavdelningen (SLF)</a:t>
            </a:r>
            <a:endParaRPr lang="en-US" sz="1050" dirty="0">
              <a:solidFill>
                <a:schemeClr val="tx1">
                  <a:alpha val="40000"/>
                </a:schemeClr>
              </a:solidFill>
            </a:endParaRPr>
          </a:p>
        </p:txBody>
      </p:sp>
      <p:sp>
        <p:nvSpPr>
          <p:cNvPr id="37" name="Rectangle: Rounded Corners 36">
            <a:extLst>
              <a:ext uri="{FF2B5EF4-FFF2-40B4-BE49-F238E27FC236}">
                <a16:creationId xmlns:a16="http://schemas.microsoft.com/office/drawing/2014/main" id="{14FF486C-2F08-EBBA-8946-9B6B2F8B0644}"/>
              </a:ext>
            </a:extLst>
          </p:cNvPr>
          <p:cNvSpPr/>
          <p:nvPr/>
        </p:nvSpPr>
        <p:spPr>
          <a:xfrm>
            <a:off x="3300144" y="3364137"/>
            <a:ext cx="2281891" cy="421027"/>
          </a:xfrm>
          <a:prstGeom prst="roundRect">
            <a:avLst/>
          </a:prstGeom>
          <a:solidFill>
            <a:srgbClr val="92D050">
              <a:alpha val="40000"/>
            </a:srgbClr>
          </a:solidFill>
          <a:ln w="12700">
            <a:prstDash val="solid"/>
          </a:ln>
        </p:spPr>
        <p:style>
          <a:lnRef idx="2">
            <a:schemeClr val="accent1">
              <a:shade val="15000"/>
            </a:schemeClr>
          </a:lnRef>
          <a:fillRef idx="1">
            <a:schemeClr val="accent1"/>
          </a:fillRef>
          <a:effectRef idx="0">
            <a:schemeClr val="accent1"/>
          </a:effectRef>
          <a:fontRef idx="minor">
            <a:schemeClr val="lt1"/>
          </a:fontRef>
        </p:style>
        <p:txBody>
          <a:bodyPr lIns="360000" rtlCol="0" anchor="ctr"/>
          <a:lstStyle/>
          <a:p>
            <a:r>
              <a:rPr lang="sv-SE" sz="900" dirty="0">
                <a:solidFill>
                  <a:schemeClr val="tx1">
                    <a:alpha val="40000"/>
                  </a:schemeClr>
                </a:solidFill>
              </a:rPr>
              <a:t>#2 Portfölj för digitala projekt</a:t>
            </a:r>
            <a:endParaRPr lang="en-US" sz="900" dirty="0">
              <a:solidFill>
                <a:schemeClr val="tx1">
                  <a:alpha val="40000"/>
                </a:schemeClr>
              </a:solidFill>
            </a:endParaRPr>
          </a:p>
        </p:txBody>
      </p:sp>
      <p:sp>
        <p:nvSpPr>
          <p:cNvPr id="2" name="Rectangle: Rounded Corners 1">
            <a:extLst>
              <a:ext uri="{FF2B5EF4-FFF2-40B4-BE49-F238E27FC236}">
                <a16:creationId xmlns:a16="http://schemas.microsoft.com/office/drawing/2014/main" id="{E192BB5D-C7EB-A25A-4758-ED48547E149F}"/>
              </a:ext>
            </a:extLst>
          </p:cNvPr>
          <p:cNvSpPr/>
          <p:nvPr/>
        </p:nvSpPr>
        <p:spPr>
          <a:xfrm>
            <a:off x="9339051" y="3193156"/>
            <a:ext cx="2151990" cy="421027"/>
          </a:xfrm>
          <a:prstGeom prst="roundRect">
            <a:avLst/>
          </a:prstGeom>
          <a:solidFill>
            <a:srgbClr val="92D050">
              <a:alpha val="40000"/>
            </a:srgbClr>
          </a:solidFill>
          <a:ln w="12700"/>
        </p:spPr>
        <p:style>
          <a:lnRef idx="2">
            <a:schemeClr val="accent1">
              <a:shade val="15000"/>
            </a:schemeClr>
          </a:lnRef>
          <a:fillRef idx="1">
            <a:schemeClr val="accent1"/>
          </a:fillRef>
          <a:effectRef idx="0">
            <a:schemeClr val="accent1"/>
          </a:effectRef>
          <a:fontRef idx="minor">
            <a:schemeClr val="lt1"/>
          </a:fontRef>
        </p:style>
        <p:txBody>
          <a:bodyPr lIns="360000" rtlCol="0" anchor="ctr"/>
          <a:lstStyle/>
          <a:p>
            <a:r>
              <a:rPr lang="sv-SE" sz="900" dirty="0">
                <a:solidFill>
                  <a:schemeClr val="tx1">
                    <a:alpha val="40000"/>
                  </a:schemeClr>
                </a:solidFill>
              </a:rPr>
              <a:t>#7 - Teknik för att verifiera data i digitala kartor </a:t>
            </a:r>
            <a:endParaRPr lang="en-US" sz="900" dirty="0">
              <a:solidFill>
                <a:schemeClr val="tx1">
                  <a:alpha val="40000"/>
                </a:schemeClr>
              </a:solidFill>
            </a:endParaRPr>
          </a:p>
        </p:txBody>
      </p:sp>
      <p:sp>
        <p:nvSpPr>
          <p:cNvPr id="17" name="textruta 16">
            <a:extLst>
              <a:ext uri="{FF2B5EF4-FFF2-40B4-BE49-F238E27FC236}">
                <a16:creationId xmlns:a16="http://schemas.microsoft.com/office/drawing/2014/main" id="{88974A21-D5B4-BC97-0C00-0092315EC596}"/>
              </a:ext>
            </a:extLst>
          </p:cNvPr>
          <p:cNvSpPr txBox="1"/>
          <p:nvPr/>
        </p:nvSpPr>
        <p:spPr>
          <a:xfrm>
            <a:off x="1031634" y="5021175"/>
            <a:ext cx="2250585" cy="338554"/>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sv-SE" sz="800" b="0" i="0" u="none" strike="noStrike" kern="1200" cap="none" spc="0" normalizeH="0" baseline="0" noProof="0">
                <a:ln>
                  <a:noFill/>
                </a:ln>
                <a:solidFill>
                  <a:prstClr val="black"/>
                </a:solidFill>
                <a:effectLst/>
                <a:uLnTx/>
                <a:uFillTx/>
                <a:ea typeface="Verdana" panose="020B0604030504040204" pitchFamily="34" charset="0"/>
                <a:cs typeface="Verdana" panose="020B0604030504040204" pitchFamily="34" charset="0"/>
              </a:rPr>
              <a:t>DIGITALISERA, SAMLA &amp; STRUKTURERA DATA, </a:t>
            </a:r>
            <a:r>
              <a:rPr lang="sv-SE" sz="800">
                <a:solidFill>
                  <a:prstClr val="black"/>
                </a:solidFill>
                <a:ea typeface="Verdana" panose="020B0604030504040204" pitchFamily="34" charset="0"/>
                <a:cs typeface="Verdana" panose="020B0604030504040204" pitchFamily="34" charset="0"/>
              </a:rPr>
              <a:t>SÄKRA INFORMATIONSHANTERINGEN</a:t>
            </a:r>
            <a:endParaRPr kumimoji="0" lang="sv-SE" sz="800" b="0" i="0" u="none" strike="noStrike" kern="1200" cap="none" spc="0" normalizeH="0" baseline="0" noProof="0">
              <a:ln>
                <a:noFill/>
              </a:ln>
              <a:solidFill>
                <a:prstClr val="black"/>
              </a:solidFill>
              <a:effectLst/>
              <a:uLnTx/>
              <a:uFillTx/>
              <a:ea typeface="Verdana" panose="020B0604030504040204" pitchFamily="34" charset="0"/>
              <a:cs typeface="Verdana" panose="020B0604030504040204" pitchFamily="34" charset="0"/>
            </a:endParaRPr>
          </a:p>
        </p:txBody>
      </p:sp>
      <p:sp>
        <p:nvSpPr>
          <p:cNvPr id="18" name="Rubrik 1">
            <a:extLst>
              <a:ext uri="{FF2B5EF4-FFF2-40B4-BE49-F238E27FC236}">
                <a16:creationId xmlns:a16="http://schemas.microsoft.com/office/drawing/2014/main" id="{EAC0579F-0995-4F58-BBAE-83832B4AFF09}"/>
              </a:ext>
            </a:extLst>
          </p:cNvPr>
          <p:cNvSpPr txBox="1">
            <a:spLocks/>
          </p:cNvSpPr>
          <p:nvPr/>
        </p:nvSpPr>
        <p:spPr>
          <a:xfrm>
            <a:off x="3986827" y="4515977"/>
            <a:ext cx="2577437" cy="367711"/>
          </a:xfrm>
          <a:prstGeom prst="rect">
            <a:avLst/>
          </a:prstGeom>
        </p:spPr>
        <p:txBody>
          <a:bodyPr vert="horz" lIns="91440" tIns="45720" rIns="91440" bIns="45720" rtlCol="0" anchor="t">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defTabSz="914400" rtl="0" eaLnBrk="1" fontAlgn="auto" latinLnBrk="0" hangingPunct="1">
              <a:lnSpc>
                <a:spcPct val="90000"/>
              </a:lnSpc>
              <a:spcBef>
                <a:spcPct val="0"/>
              </a:spcBef>
              <a:spcAft>
                <a:spcPts val="0"/>
              </a:spcAft>
              <a:buClrTx/>
              <a:buSzTx/>
              <a:buFontTx/>
              <a:buNone/>
              <a:tabLst/>
              <a:defRPr/>
            </a:pPr>
            <a:r>
              <a:rPr kumimoji="0" lang="sv-SE" sz="800" b="0" i="0" u="none" strike="noStrike" kern="1200" cap="none" spc="0" normalizeH="0" baseline="0" noProof="0">
                <a:ln>
                  <a:noFill/>
                </a:ln>
                <a:solidFill>
                  <a:prstClr val="black"/>
                </a:solidFill>
                <a:effectLst/>
                <a:uLnTx/>
                <a:uFillTx/>
                <a:latin typeface="+mn-lt"/>
                <a:ea typeface="Verdana" panose="020B0604030504040204" pitchFamily="34" charset="0"/>
                <a:cs typeface="Verdana" panose="020B0604030504040204" pitchFamily="34" charset="0"/>
              </a:rPr>
              <a:t>DIGITALISERA ARBETSFLÖDET</a:t>
            </a:r>
          </a:p>
          <a:p>
            <a:pPr marL="0" marR="0" lvl="0" indent="0" defTabSz="914400" rtl="0" eaLnBrk="1" fontAlgn="auto" latinLnBrk="0" hangingPunct="1">
              <a:lnSpc>
                <a:spcPct val="90000"/>
              </a:lnSpc>
              <a:spcBef>
                <a:spcPct val="0"/>
              </a:spcBef>
              <a:spcAft>
                <a:spcPts val="0"/>
              </a:spcAft>
              <a:buClrTx/>
              <a:buSzTx/>
              <a:buFontTx/>
              <a:buNone/>
              <a:tabLst/>
              <a:defRPr/>
            </a:pPr>
            <a:endParaRPr kumimoji="0" lang="sv-SE" sz="800" b="0" i="0" u="none" strike="noStrike" kern="1200" cap="none" spc="0" normalizeH="0" baseline="0" noProof="0">
              <a:ln>
                <a:noFill/>
              </a:ln>
              <a:solidFill>
                <a:prstClr val="black"/>
              </a:solidFill>
              <a:effectLst/>
              <a:uLnTx/>
              <a:uFillTx/>
              <a:latin typeface="+mn-lt"/>
              <a:ea typeface="Verdana" panose="020B0604030504040204" pitchFamily="34" charset="0"/>
              <a:cs typeface="Verdana" panose="020B0604030504040204" pitchFamily="34" charset="0"/>
            </a:endParaRPr>
          </a:p>
          <a:p>
            <a:pPr marL="0" marR="0" lvl="0" indent="0" defTabSz="914400" rtl="0" eaLnBrk="1" fontAlgn="auto" latinLnBrk="0" hangingPunct="1">
              <a:lnSpc>
                <a:spcPct val="90000"/>
              </a:lnSpc>
              <a:spcBef>
                <a:spcPct val="0"/>
              </a:spcBef>
              <a:spcAft>
                <a:spcPts val="0"/>
              </a:spcAft>
              <a:buClrTx/>
              <a:buSzTx/>
              <a:buFontTx/>
              <a:buNone/>
              <a:tabLst/>
              <a:defRPr/>
            </a:pPr>
            <a:endParaRPr kumimoji="0" lang="sv-SE" sz="800" b="1" i="0" u="none" strike="noStrike" kern="1200" cap="none" spc="0" normalizeH="0" baseline="0" noProof="0">
              <a:ln>
                <a:noFill/>
              </a:ln>
              <a:solidFill>
                <a:srgbClr val="FF0026"/>
              </a:solidFill>
              <a:effectLst/>
              <a:uLnTx/>
              <a:uFillTx/>
              <a:latin typeface="+mn-lt"/>
              <a:ea typeface="Verdana" panose="020B0604030504040204" pitchFamily="34" charset="0"/>
              <a:cs typeface="Verdana" panose="020B0604030504040204" pitchFamily="34" charset="0"/>
            </a:endParaRPr>
          </a:p>
        </p:txBody>
      </p:sp>
      <p:sp>
        <p:nvSpPr>
          <p:cNvPr id="19" name="Rubrik 1">
            <a:extLst>
              <a:ext uri="{FF2B5EF4-FFF2-40B4-BE49-F238E27FC236}">
                <a16:creationId xmlns:a16="http://schemas.microsoft.com/office/drawing/2014/main" id="{B27EBDE9-5A20-3A53-71C0-80EFE23D4E24}"/>
              </a:ext>
            </a:extLst>
          </p:cNvPr>
          <p:cNvSpPr txBox="1">
            <a:spLocks/>
          </p:cNvSpPr>
          <p:nvPr/>
        </p:nvSpPr>
        <p:spPr>
          <a:xfrm>
            <a:off x="6499742" y="4223149"/>
            <a:ext cx="2345404" cy="328156"/>
          </a:xfrm>
          <a:prstGeom prst="rect">
            <a:avLst/>
          </a:prstGeom>
        </p:spPr>
        <p:txBody>
          <a:bodyPr vert="horz" lIns="91440" tIns="45720" rIns="91440" bIns="45720" rtlCol="0" anchor="t">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defTabSz="914400" rtl="0" eaLnBrk="1" fontAlgn="auto" latinLnBrk="0" hangingPunct="1">
              <a:lnSpc>
                <a:spcPct val="90000"/>
              </a:lnSpc>
              <a:spcBef>
                <a:spcPct val="0"/>
              </a:spcBef>
              <a:spcAft>
                <a:spcPts val="0"/>
              </a:spcAft>
              <a:buClrTx/>
              <a:buSzTx/>
              <a:buFontTx/>
              <a:buNone/>
              <a:tabLst/>
              <a:defRPr/>
            </a:pPr>
            <a:r>
              <a:rPr kumimoji="0" lang="sv-SE" sz="800" i="0" u="none" strike="noStrike" kern="1200" cap="none" spc="0" normalizeH="0" baseline="0" noProof="0">
                <a:ln>
                  <a:noFill/>
                </a:ln>
                <a:solidFill>
                  <a:prstClr val="black"/>
                </a:solidFill>
                <a:effectLst/>
                <a:uLnTx/>
                <a:uFillTx/>
                <a:latin typeface="+mn-lt"/>
                <a:ea typeface="Verdana" panose="020B0604030504040204" pitchFamily="34" charset="0"/>
                <a:cs typeface="Verdana" panose="020B0604030504040204" pitchFamily="34" charset="0"/>
              </a:rPr>
              <a:t>MÖJLIGGÖR DIGITAL DIALOG</a:t>
            </a:r>
          </a:p>
          <a:p>
            <a:pPr marL="0" marR="0" lvl="0" indent="0" defTabSz="914400" rtl="0" eaLnBrk="1" fontAlgn="auto" latinLnBrk="0" hangingPunct="1">
              <a:lnSpc>
                <a:spcPct val="90000"/>
              </a:lnSpc>
              <a:spcBef>
                <a:spcPct val="0"/>
              </a:spcBef>
              <a:spcAft>
                <a:spcPts val="0"/>
              </a:spcAft>
              <a:buClrTx/>
              <a:buSzTx/>
              <a:buFontTx/>
              <a:buNone/>
              <a:tabLst/>
              <a:defRPr/>
            </a:pPr>
            <a:endParaRPr kumimoji="0" lang="sv-SE" sz="800" i="0" u="none" strike="noStrike" kern="1200" cap="none" spc="0" normalizeH="0" baseline="0" noProof="0">
              <a:ln>
                <a:noFill/>
              </a:ln>
              <a:solidFill>
                <a:prstClr val="black"/>
              </a:solidFill>
              <a:effectLst/>
              <a:uLnTx/>
              <a:uFillTx/>
              <a:latin typeface="+mn-lt"/>
              <a:ea typeface="Verdana" panose="020B0604030504040204" pitchFamily="34" charset="0"/>
              <a:cs typeface="Verdana" panose="020B0604030504040204" pitchFamily="34" charset="0"/>
            </a:endParaRPr>
          </a:p>
        </p:txBody>
      </p:sp>
      <p:sp>
        <p:nvSpPr>
          <p:cNvPr id="20" name="Rubrik 1">
            <a:extLst>
              <a:ext uri="{FF2B5EF4-FFF2-40B4-BE49-F238E27FC236}">
                <a16:creationId xmlns:a16="http://schemas.microsoft.com/office/drawing/2014/main" id="{55B21C3F-ACC5-A59C-EE12-2833904A8DCB}"/>
              </a:ext>
            </a:extLst>
          </p:cNvPr>
          <p:cNvSpPr txBox="1">
            <a:spLocks/>
          </p:cNvSpPr>
          <p:nvPr/>
        </p:nvSpPr>
        <p:spPr>
          <a:xfrm>
            <a:off x="9903316" y="3831268"/>
            <a:ext cx="2041864" cy="429097"/>
          </a:xfrm>
          <a:prstGeom prst="rect">
            <a:avLst/>
          </a:prstGeom>
        </p:spPr>
        <p:txBody>
          <a:bodyPr vert="horz" lIns="91440" tIns="45720" rIns="91440" bIns="45720" rtlCol="0" anchor="t">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defTabSz="914400" rtl="0" eaLnBrk="1" fontAlgn="auto" latinLnBrk="0" hangingPunct="1">
              <a:lnSpc>
                <a:spcPct val="90000"/>
              </a:lnSpc>
              <a:spcBef>
                <a:spcPct val="0"/>
              </a:spcBef>
              <a:spcAft>
                <a:spcPts val="0"/>
              </a:spcAft>
              <a:buClrTx/>
              <a:buSzTx/>
              <a:buFontTx/>
              <a:buNone/>
              <a:tabLst/>
              <a:defRPr/>
            </a:pPr>
            <a:r>
              <a:rPr kumimoji="0" lang="sv-SE" sz="800" i="0" u="none" strike="noStrike" kern="1200" cap="none" spc="0" normalizeH="0" baseline="0" noProof="0">
                <a:ln>
                  <a:noFill/>
                </a:ln>
                <a:solidFill>
                  <a:prstClr val="black"/>
                </a:solidFill>
                <a:effectLst/>
                <a:uLnTx/>
                <a:uFillTx/>
                <a:latin typeface="+mn-lt"/>
                <a:ea typeface="Verdana" panose="020B0604030504040204" pitchFamily="34" charset="0"/>
                <a:cs typeface="Verdana" panose="020B0604030504040204" pitchFamily="34" charset="0"/>
              </a:rPr>
              <a:t>AUTOMATISERA</a:t>
            </a:r>
          </a:p>
          <a:p>
            <a:pPr marL="457200" marR="0" lvl="0" indent="-457200" defTabSz="914400" rtl="0" eaLnBrk="1" fontAlgn="auto" latinLnBrk="0" hangingPunct="1">
              <a:lnSpc>
                <a:spcPct val="90000"/>
              </a:lnSpc>
              <a:spcBef>
                <a:spcPct val="0"/>
              </a:spcBef>
              <a:spcAft>
                <a:spcPts val="0"/>
              </a:spcAft>
              <a:buClrTx/>
              <a:buSzTx/>
              <a:buFontTx/>
              <a:buAutoNum type="arabicPeriod"/>
              <a:tabLst/>
              <a:defRPr/>
            </a:pPr>
            <a:endParaRPr kumimoji="0" lang="sv-SE" sz="800" i="0" u="none" strike="noStrike" kern="1200" cap="none" spc="0" normalizeH="0" baseline="0" noProof="0">
              <a:ln>
                <a:noFill/>
              </a:ln>
              <a:solidFill>
                <a:srgbClr val="FF0026"/>
              </a:solidFill>
              <a:effectLst/>
              <a:uLnTx/>
              <a:uFillTx/>
              <a:latin typeface="+mn-lt"/>
              <a:ea typeface="Verdana" panose="020B0604030504040204" pitchFamily="34" charset="0"/>
              <a:cs typeface="Verdana" panose="020B0604030504040204" pitchFamily="34" charset="0"/>
            </a:endParaRPr>
          </a:p>
        </p:txBody>
      </p:sp>
      <p:sp>
        <p:nvSpPr>
          <p:cNvPr id="41" name="Rectangle: Rounded Corners 40">
            <a:extLst>
              <a:ext uri="{FF2B5EF4-FFF2-40B4-BE49-F238E27FC236}">
                <a16:creationId xmlns:a16="http://schemas.microsoft.com/office/drawing/2014/main" id="{B0BE9DB9-EDCF-FABA-DB66-D0F83C26DED5}"/>
              </a:ext>
            </a:extLst>
          </p:cNvPr>
          <p:cNvSpPr/>
          <p:nvPr/>
        </p:nvSpPr>
        <p:spPr>
          <a:xfrm>
            <a:off x="9321965" y="686340"/>
            <a:ext cx="2169075" cy="421027"/>
          </a:xfrm>
          <a:prstGeom prst="roundRect">
            <a:avLst/>
          </a:prstGeom>
          <a:solidFill>
            <a:srgbClr val="92D050">
              <a:alpha val="15000"/>
            </a:srgbClr>
          </a:solidFill>
          <a:ln w="12700"/>
        </p:spPr>
        <p:style>
          <a:lnRef idx="2">
            <a:schemeClr val="accent1">
              <a:shade val="15000"/>
            </a:schemeClr>
          </a:lnRef>
          <a:fillRef idx="1">
            <a:schemeClr val="accent1"/>
          </a:fillRef>
          <a:effectRef idx="0">
            <a:schemeClr val="accent1"/>
          </a:effectRef>
          <a:fontRef idx="minor">
            <a:schemeClr val="lt1"/>
          </a:fontRef>
        </p:style>
        <p:txBody>
          <a:bodyPr lIns="360000" rtlCol="0" anchor="ctr"/>
          <a:lstStyle/>
          <a:p>
            <a:endParaRPr lang="en-US" sz="900" dirty="0">
              <a:solidFill>
                <a:schemeClr val="tx1"/>
              </a:solidFill>
            </a:endParaRPr>
          </a:p>
        </p:txBody>
      </p:sp>
      <p:sp>
        <p:nvSpPr>
          <p:cNvPr id="42" name="Rectangle: Rounded Corners 41">
            <a:extLst>
              <a:ext uri="{FF2B5EF4-FFF2-40B4-BE49-F238E27FC236}">
                <a16:creationId xmlns:a16="http://schemas.microsoft.com/office/drawing/2014/main" id="{4174CBB6-21DC-EC3D-4E8E-81DE8BF620E2}"/>
              </a:ext>
            </a:extLst>
          </p:cNvPr>
          <p:cNvSpPr/>
          <p:nvPr/>
        </p:nvSpPr>
        <p:spPr>
          <a:xfrm>
            <a:off x="9339051" y="1174225"/>
            <a:ext cx="2151989" cy="421027"/>
          </a:xfrm>
          <a:prstGeom prst="roundRect">
            <a:avLst/>
          </a:prstGeom>
          <a:solidFill>
            <a:srgbClr val="92D050">
              <a:alpha val="40000"/>
            </a:srgbClr>
          </a:solidFill>
          <a:ln w="12700"/>
        </p:spPr>
        <p:style>
          <a:lnRef idx="2">
            <a:schemeClr val="accent1">
              <a:shade val="15000"/>
            </a:schemeClr>
          </a:lnRef>
          <a:fillRef idx="1">
            <a:schemeClr val="accent1"/>
          </a:fillRef>
          <a:effectRef idx="0">
            <a:schemeClr val="accent1"/>
          </a:effectRef>
          <a:fontRef idx="minor">
            <a:schemeClr val="lt1"/>
          </a:fontRef>
        </p:style>
        <p:txBody>
          <a:bodyPr lIns="360000" rtlCol="0" anchor="ctr"/>
          <a:lstStyle/>
          <a:p>
            <a:r>
              <a:rPr lang="sv-SE" sz="900" dirty="0">
                <a:solidFill>
                  <a:schemeClr val="tx1">
                    <a:alpha val="40000"/>
                  </a:schemeClr>
                </a:solidFill>
              </a:rPr>
              <a:t>#15 - Sammanställning infor för ett geografiskt område</a:t>
            </a:r>
            <a:endParaRPr lang="en-US" sz="900" dirty="0">
              <a:solidFill>
                <a:schemeClr val="tx1">
                  <a:alpha val="40000"/>
                </a:schemeClr>
              </a:solidFill>
            </a:endParaRPr>
          </a:p>
        </p:txBody>
      </p:sp>
      <p:sp>
        <p:nvSpPr>
          <p:cNvPr id="48" name="Rectangle: Rounded Corners 47">
            <a:extLst>
              <a:ext uri="{FF2B5EF4-FFF2-40B4-BE49-F238E27FC236}">
                <a16:creationId xmlns:a16="http://schemas.microsoft.com/office/drawing/2014/main" id="{C46DC882-7405-98B7-9387-F71C45E9E2A0}"/>
              </a:ext>
            </a:extLst>
          </p:cNvPr>
          <p:cNvSpPr/>
          <p:nvPr/>
        </p:nvSpPr>
        <p:spPr>
          <a:xfrm>
            <a:off x="9339050" y="2174645"/>
            <a:ext cx="2169076" cy="421027"/>
          </a:xfrm>
          <a:prstGeom prst="roundRect">
            <a:avLst/>
          </a:prstGeom>
          <a:solidFill>
            <a:srgbClr val="92D050">
              <a:alpha val="40000"/>
            </a:srgbClr>
          </a:solidFill>
          <a:ln w="12700"/>
        </p:spPr>
        <p:style>
          <a:lnRef idx="2">
            <a:schemeClr val="accent1">
              <a:shade val="15000"/>
            </a:schemeClr>
          </a:lnRef>
          <a:fillRef idx="1">
            <a:schemeClr val="accent1"/>
          </a:fillRef>
          <a:effectRef idx="0">
            <a:schemeClr val="accent1"/>
          </a:effectRef>
          <a:fontRef idx="minor">
            <a:schemeClr val="lt1"/>
          </a:fontRef>
        </p:style>
        <p:txBody>
          <a:bodyPr lIns="360000" rtlCol="0" anchor="ctr"/>
          <a:lstStyle/>
          <a:p>
            <a:r>
              <a:rPr lang="sv-SE" sz="900">
                <a:solidFill>
                  <a:schemeClr val="tx1">
                    <a:alpha val="40000"/>
                  </a:schemeClr>
                </a:solidFill>
              </a:rPr>
              <a:t>#17 - Automatisering digitala utskick av detaljplan</a:t>
            </a:r>
            <a:endParaRPr lang="en-US" sz="900">
              <a:solidFill>
                <a:schemeClr val="tx1">
                  <a:alpha val="40000"/>
                </a:schemeClr>
              </a:solidFill>
            </a:endParaRPr>
          </a:p>
        </p:txBody>
      </p:sp>
      <p:pic>
        <p:nvPicPr>
          <p:cNvPr id="66" name="Graphic 65" descr="Box with solid fill">
            <a:extLst>
              <a:ext uri="{FF2B5EF4-FFF2-40B4-BE49-F238E27FC236}">
                <a16:creationId xmlns:a16="http://schemas.microsoft.com/office/drawing/2014/main" id="{5183A03C-27C0-C788-DFAE-957FD53C6214}"/>
              </a:ext>
            </a:extLst>
          </p:cNvPr>
          <p:cNvPicPr>
            <a:picLocks noChangeAspect="1"/>
          </p:cNvPicPr>
          <p:nvPr/>
        </p:nvPicPr>
        <p:blipFill>
          <a:blip r:embed="rId10">
            <a:extLst>
              <a:ext uri="{28A0092B-C50C-407E-A947-70E740481C1C}">
                <a14:useLocalDpi xmlns:a14="http://schemas.microsoft.com/office/drawing/2010/main" val="0"/>
              </a:ext>
              <a:ext uri="{96DAC541-7B7A-43D3-8B79-37D633B846F1}">
                <asvg:svgBlip xmlns:asvg="http://schemas.microsoft.com/office/drawing/2016/SVG/main" r:embed="rId11"/>
              </a:ext>
            </a:extLst>
          </a:blip>
          <a:stretch>
            <a:fillRect/>
          </a:stretch>
        </p:blipFill>
        <p:spPr>
          <a:xfrm>
            <a:off x="270164" y="5813692"/>
            <a:ext cx="521554" cy="521554"/>
          </a:xfrm>
          <a:prstGeom prst="rect">
            <a:avLst/>
          </a:prstGeom>
        </p:spPr>
      </p:pic>
      <p:pic>
        <p:nvPicPr>
          <p:cNvPr id="68" name="Graphic 67" descr="Box with solid fill">
            <a:extLst>
              <a:ext uri="{FF2B5EF4-FFF2-40B4-BE49-F238E27FC236}">
                <a16:creationId xmlns:a16="http://schemas.microsoft.com/office/drawing/2014/main" id="{48F120FA-F454-D847-1CA2-29388FF9A60D}"/>
              </a:ext>
            </a:extLst>
          </p:cNvPr>
          <p:cNvPicPr>
            <a:picLocks noChangeAspect="1"/>
          </p:cNvPicPr>
          <p:nvPr/>
        </p:nvPicPr>
        <p:blipFill>
          <a:blip r:embed="rId10">
            <a:extLst>
              <a:ext uri="{28A0092B-C50C-407E-A947-70E740481C1C}">
                <a14:useLocalDpi xmlns:a14="http://schemas.microsoft.com/office/drawing/2010/main" val="0"/>
              </a:ext>
              <a:ext uri="{96DAC541-7B7A-43D3-8B79-37D633B846F1}">
                <asvg:svgBlip xmlns:asvg="http://schemas.microsoft.com/office/drawing/2016/SVG/main" r:embed="rId11"/>
              </a:ext>
            </a:extLst>
          </a:blip>
          <a:stretch>
            <a:fillRect/>
          </a:stretch>
        </p:blipFill>
        <p:spPr>
          <a:xfrm>
            <a:off x="266700" y="6280082"/>
            <a:ext cx="521554" cy="521554"/>
          </a:xfrm>
          <a:prstGeom prst="rect">
            <a:avLst/>
          </a:prstGeom>
        </p:spPr>
      </p:pic>
      <p:pic>
        <p:nvPicPr>
          <p:cNvPr id="69" name="Graphic 68" descr="Box with solid fill">
            <a:extLst>
              <a:ext uri="{FF2B5EF4-FFF2-40B4-BE49-F238E27FC236}">
                <a16:creationId xmlns:a16="http://schemas.microsoft.com/office/drawing/2014/main" id="{58F09450-9369-401C-C4C5-6E38E5DDE309}"/>
              </a:ext>
            </a:extLst>
          </p:cNvPr>
          <p:cNvPicPr>
            <a:picLocks noChangeAspect="1"/>
          </p:cNvPicPr>
          <p:nvPr/>
        </p:nvPicPr>
        <p:blipFill>
          <a:blip r:embed="rId12">
            <a:extLst>
              <a:ext uri="{28A0092B-C50C-407E-A947-70E740481C1C}">
                <a14:useLocalDpi xmlns:a14="http://schemas.microsoft.com/office/drawing/2010/main" val="0"/>
              </a:ext>
              <a:ext uri="{96DAC541-7B7A-43D3-8B79-37D633B846F1}">
                <asvg:svgBlip xmlns:asvg="http://schemas.microsoft.com/office/drawing/2016/SVG/main" r:embed="rId13"/>
              </a:ext>
            </a:extLst>
          </a:blip>
          <a:stretch>
            <a:fillRect/>
          </a:stretch>
        </p:blipFill>
        <p:spPr>
          <a:xfrm>
            <a:off x="299744" y="4319596"/>
            <a:ext cx="455466" cy="455466"/>
          </a:xfrm>
          <a:prstGeom prst="rect">
            <a:avLst/>
          </a:prstGeom>
        </p:spPr>
      </p:pic>
      <p:pic>
        <p:nvPicPr>
          <p:cNvPr id="70" name="Graphic 69" descr="Box with solid fill">
            <a:extLst>
              <a:ext uri="{FF2B5EF4-FFF2-40B4-BE49-F238E27FC236}">
                <a16:creationId xmlns:a16="http://schemas.microsoft.com/office/drawing/2014/main" id="{E94C0DBE-88D3-9E11-A8A3-BFD8AC0A2F3A}"/>
              </a:ext>
            </a:extLst>
          </p:cNvPr>
          <p:cNvPicPr>
            <a:picLocks noChangeAspect="1"/>
          </p:cNvPicPr>
          <p:nvPr/>
        </p:nvPicPr>
        <p:blipFill>
          <a:blip r:embed="rId10">
            <a:extLst>
              <a:ext uri="{28A0092B-C50C-407E-A947-70E740481C1C}">
                <a14:useLocalDpi xmlns:a14="http://schemas.microsoft.com/office/drawing/2010/main" val="0"/>
              </a:ext>
              <a:ext uri="{96DAC541-7B7A-43D3-8B79-37D633B846F1}">
                <asvg:svgBlip xmlns:asvg="http://schemas.microsoft.com/office/drawing/2016/SVG/main" r:embed="rId11"/>
              </a:ext>
            </a:extLst>
          </a:blip>
          <a:stretch>
            <a:fillRect/>
          </a:stretch>
        </p:blipFill>
        <p:spPr>
          <a:xfrm>
            <a:off x="299744" y="3808208"/>
            <a:ext cx="455466" cy="455466"/>
          </a:xfrm>
          <a:prstGeom prst="rect">
            <a:avLst/>
          </a:prstGeom>
        </p:spPr>
      </p:pic>
      <p:pic>
        <p:nvPicPr>
          <p:cNvPr id="71" name="Graphic 70" descr="Box with solid fill">
            <a:extLst>
              <a:ext uri="{FF2B5EF4-FFF2-40B4-BE49-F238E27FC236}">
                <a16:creationId xmlns:a16="http://schemas.microsoft.com/office/drawing/2014/main" id="{C72CAF13-3D7B-F2B5-33C9-CE3829816096}"/>
              </a:ext>
            </a:extLst>
          </p:cNvPr>
          <p:cNvPicPr>
            <a:picLocks noChangeAspect="1"/>
          </p:cNvPicPr>
          <p:nvPr/>
        </p:nvPicPr>
        <p:blipFill>
          <a:blip r:embed="rId10">
            <a:extLst>
              <a:ext uri="{28A0092B-C50C-407E-A947-70E740481C1C}">
                <a14:useLocalDpi xmlns:a14="http://schemas.microsoft.com/office/drawing/2010/main" val="0"/>
              </a:ext>
              <a:ext uri="{96DAC541-7B7A-43D3-8B79-37D633B846F1}">
                <asvg:svgBlip xmlns:asvg="http://schemas.microsoft.com/office/drawing/2016/SVG/main" r:embed="rId11"/>
              </a:ext>
            </a:extLst>
          </a:blip>
          <a:stretch>
            <a:fillRect/>
          </a:stretch>
        </p:blipFill>
        <p:spPr>
          <a:xfrm>
            <a:off x="299744" y="3296823"/>
            <a:ext cx="455466" cy="455466"/>
          </a:xfrm>
          <a:prstGeom prst="rect">
            <a:avLst/>
          </a:prstGeom>
        </p:spPr>
      </p:pic>
      <p:pic>
        <p:nvPicPr>
          <p:cNvPr id="72" name="Graphic 71" descr="Box with solid fill">
            <a:extLst>
              <a:ext uri="{FF2B5EF4-FFF2-40B4-BE49-F238E27FC236}">
                <a16:creationId xmlns:a16="http://schemas.microsoft.com/office/drawing/2014/main" id="{A14386C1-A5F2-5727-D3A8-759FC248CF11}"/>
              </a:ext>
            </a:extLst>
          </p:cNvPr>
          <p:cNvPicPr>
            <a:picLocks noChangeAspect="1"/>
          </p:cNvPicPr>
          <p:nvPr/>
        </p:nvPicPr>
        <p:blipFill>
          <a:blip r:embed="rId10">
            <a:extLst>
              <a:ext uri="{28A0092B-C50C-407E-A947-70E740481C1C}">
                <a14:useLocalDpi xmlns:a14="http://schemas.microsoft.com/office/drawing/2010/main" val="0"/>
              </a:ext>
              <a:ext uri="{96DAC541-7B7A-43D3-8B79-37D633B846F1}">
                <asvg:svgBlip xmlns:asvg="http://schemas.microsoft.com/office/drawing/2016/SVG/main" r:embed="rId11"/>
              </a:ext>
            </a:extLst>
          </a:blip>
          <a:stretch>
            <a:fillRect/>
          </a:stretch>
        </p:blipFill>
        <p:spPr>
          <a:xfrm>
            <a:off x="299744" y="2785438"/>
            <a:ext cx="455466" cy="455466"/>
          </a:xfrm>
          <a:prstGeom prst="rect">
            <a:avLst/>
          </a:prstGeom>
        </p:spPr>
      </p:pic>
      <p:pic>
        <p:nvPicPr>
          <p:cNvPr id="73" name="Graphic 72" descr="Box with solid fill">
            <a:extLst>
              <a:ext uri="{FF2B5EF4-FFF2-40B4-BE49-F238E27FC236}">
                <a16:creationId xmlns:a16="http://schemas.microsoft.com/office/drawing/2014/main" id="{434475BD-899F-00AD-D0DF-AA8BDC934CB0}"/>
              </a:ext>
            </a:extLst>
          </p:cNvPr>
          <p:cNvPicPr>
            <a:picLocks noChangeAspect="1"/>
          </p:cNvPicPr>
          <p:nvPr/>
        </p:nvPicPr>
        <p:blipFill>
          <a:blip r:embed="rId10">
            <a:extLst>
              <a:ext uri="{28A0092B-C50C-407E-A947-70E740481C1C}">
                <a14:useLocalDpi xmlns:a14="http://schemas.microsoft.com/office/drawing/2010/main" val="0"/>
              </a:ext>
              <a:ext uri="{96DAC541-7B7A-43D3-8B79-37D633B846F1}">
                <asvg:svgBlip xmlns:asvg="http://schemas.microsoft.com/office/drawing/2016/SVG/main" r:embed="rId11"/>
              </a:ext>
            </a:extLst>
          </a:blip>
          <a:stretch>
            <a:fillRect/>
          </a:stretch>
        </p:blipFill>
        <p:spPr>
          <a:xfrm>
            <a:off x="6198407" y="2507142"/>
            <a:ext cx="455466" cy="455466"/>
          </a:xfrm>
          <a:prstGeom prst="rect">
            <a:avLst/>
          </a:prstGeom>
        </p:spPr>
      </p:pic>
      <p:pic>
        <p:nvPicPr>
          <p:cNvPr id="77" name="Graphic 76" descr="Box with solid fill">
            <a:extLst>
              <a:ext uri="{FF2B5EF4-FFF2-40B4-BE49-F238E27FC236}">
                <a16:creationId xmlns:a16="http://schemas.microsoft.com/office/drawing/2014/main" id="{9D9C5372-1A5F-54A7-C3FA-28D2C1D7216B}"/>
              </a:ext>
            </a:extLst>
          </p:cNvPr>
          <p:cNvPicPr>
            <a:picLocks noChangeAspect="1"/>
          </p:cNvPicPr>
          <p:nvPr/>
        </p:nvPicPr>
        <p:blipFill>
          <a:blip r:embed="rId10">
            <a:extLst>
              <a:ext uri="{28A0092B-C50C-407E-A947-70E740481C1C}">
                <a14:useLocalDpi xmlns:a14="http://schemas.microsoft.com/office/drawing/2010/main" val="0"/>
              </a:ext>
              <a:ext uri="{96DAC541-7B7A-43D3-8B79-37D633B846F1}">
                <asvg:svgBlip xmlns:asvg="http://schemas.microsoft.com/office/drawing/2016/SVG/main" r:embed="rId11"/>
              </a:ext>
            </a:extLst>
          </a:blip>
          <a:stretch>
            <a:fillRect/>
          </a:stretch>
        </p:blipFill>
        <p:spPr>
          <a:xfrm>
            <a:off x="299744" y="2274053"/>
            <a:ext cx="455466" cy="455466"/>
          </a:xfrm>
          <a:prstGeom prst="rect">
            <a:avLst/>
          </a:prstGeom>
        </p:spPr>
      </p:pic>
      <p:pic>
        <p:nvPicPr>
          <p:cNvPr id="78" name="Graphic 77" descr="Box with solid fill">
            <a:extLst>
              <a:ext uri="{FF2B5EF4-FFF2-40B4-BE49-F238E27FC236}">
                <a16:creationId xmlns:a16="http://schemas.microsoft.com/office/drawing/2014/main" id="{D715EA4F-8447-78C0-BC37-561151481DF0}"/>
              </a:ext>
            </a:extLst>
          </p:cNvPr>
          <p:cNvPicPr>
            <a:picLocks noChangeAspect="1"/>
          </p:cNvPicPr>
          <p:nvPr/>
        </p:nvPicPr>
        <p:blipFill>
          <a:blip r:embed="rId10">
            <a:extLst>
              <a:ext uri="{28A0092B-C50C-407E-A947-70E740481C1C}">
                <a14:useLocalDpi xmlns:a14="http://schemas.microsoft.com/office/drawing/2010/main" val="0"/>
              </a:ext>
              <a:ext uri="{96DAC541-7B7A-43D3-8B79-37D633B846F1}">
                <asvg:svgBlip xmlns:asvg="http://schemas.microsoft.com/office/drawing/2016/SVG/main" r:embed="rId11"/>
              </a:ext>
            </a:extLst>
          </a:blip>
          <a:stretch>
            <a:fillRect/>
          </a:stretch>
        </p:blipFill>
        <p:spPr>
          <a:xfrm>
            <a:off x="3192517" y="3365460"/>
            <a:ext cx="455466" cy="455466"/>
          </a:xfrm>
          <a:prstGeom prst="rect">
            <a:avLst/>
          </a:prstGeom>
        </p:spPr>
      </p:pic>
      <p:pic>
        <p:nvPicPr>
          <p:cNvPr id="79" name="Graphic 78" descr="Box with solid fill">
            <a:extLst>
              <a:ext uri="{FF2B5EF4-FFF2-40B4-BE49-F238E27FC236}">
                <a16:creationId xmlns:a16="http://schemas.microsoft.com/office/drawing/2014/main" id="{DBE9F1F0-1AE3-1FF2-7D7E-A760BB3C0280}"/>
              </a:ext>
            </a:extLst>
          </p:cNvPr>
          <p:cNvPicPr>
            <a:picLocks noChangeAspect="1"/>
          </p:cNvPicPr>
          <p:nvPr/>
        </p:nvPicPr>
        <p:blipFill>
          <a:blip r:embed="rId10">
            <a:extLst>
              <a:ext uri="{28A0092B-C50C-407E-A947-70E740481C1C}">
                <a14:useLocalDpi xmlns:a14="http://schemas.microsoft.com/office/drawing/2010/main" val="0"/>
              </a:ext>
              <a:ext uri="{96DAC541-7B7A-43D3-8B79-37D633B846F1}">
                <asvg:svgBlip xmlns:asvg="http://schemas.microsoft.com/office/drawing/2016/SVG/main" r:embed="rId11"/>
              </a:ext>
            </a:extLst>
          </a:blip>
          <a:stretch>
            <a:fillRect/>
          </a:stretch>
        </p:blipFill>
        <p:spPr>
          <a:xfrm>
            <a:off x="6188984" y="3037517"/>
            <a:ext cx="455466" cy="455466"/>
          </a:xfrm>
          <a:prstGeom prst="rect">
            <a:avLst/>
          </a:prstGeom>
        </p:spPr>
      </p:pic>
      <p:pic>
        <p:nvPicPr>
          <p:cNvPr id="80" name="Graphic 79" descr="Box with solid fill">
            <a:extLst>
              <a:ext uri="{FF2B5EF4-FFF2-40B4-BE49-F238E27FC236}">
                <a16:creationId xmlns:a16="http://schemas.microsoft.com/office/drawing/2014/main" id="{46D8C474-E6AC-FB3F-0D47-7A5019A7A177}"/>
              </a:ext>
            </a:extLst>
          </p:cNvPr>
          <p:cNvPicPr>
            <a:picLocks noChangeAspect="1"/>
          </p:cNvPicPr>
          <p:nvPr/>
        </p:nvPicPr>
        <p:blipFill>
          <a:blip r:embed="rId10">
            <a:extLst>
              <a:ext uri="{28A0092B-C50C-407E-A947-70E740481C1C}">
                <a14:useLocalDpi xmlns:a14="http://schemas.microsoft.com/office/drawing/2010/main" val="0"/>
              </a:ext>
              <a:ext uri="{96DAC541-7B7A-43D3-8B79-37D633B846F1}">
                <asvg:svgBlip xmlns:asvg="http://schemas.microsoft.com/office/drawing/2016/SVG/main" r:embed="rId11"/>
              </a:ext>
            </a:extLst>
          </a:blip>
          <a:stretch>
            <a:fillRect/>
          </a:stretch>
        </p:blipFill>
        <p:spPr>
          <a:xfrm>
            <a:off x="6188984" y="3537049"/>
            <a:ext cx="455466" cy="455466"/>
          </a:xfrm>
          <a:prstGeom prst="rect">
            <a:avLst/>
          </a:prstGeom>
        </p:spPr>
      </p:pic>
      <p:pic>
        <p:nvPicPr>
          <p:cNvPr id="83" name="Graphic 82" descr="Box with solid fill">
            <a:extLst>
              <a:ext uri="{FF2B5EF4-FFF2-40B4-BE49-F238E27FC236}">
                <a16:creationId xmlns:a16="http://schemas.microsoft.com/office/drawing/2014/main" id="{0039CAD0-9E0D-9311-B23C-1AC05E3FFD13}"/>
              </a:ext>
            </a:extLst>
          </p:cNvPr>
          <p:cNvPicPr>
            <a:picLocks noChangeAspect="1"/>
          </p:cNvPicPr>
          <p:nvPr/>
        </p:nvPicPr>
        <p:blipFill>
          <a:blip r:embed="rId10">
            <a:extLst>
              <a:ext uri="{28A0092B-C50C-407E-A947-70E740481C1C}">
                <a14:useLocalDpi xmlns:a14="http://schemas.microsoft.com/office/drawing/2010/main" val="0"/>
              </a:ext>
              <a:ext uri="{96DAC541-7B7A-43D3-8B79-37D633B846F1}">
                <asvg:svgBlip xmlns:asvg="http://schemas.microsoft.com/office/drawing/2016/SVG/main" r:embed="rId11"/>
              </a:ext>
            </a:extLst>
          </a:blip>
          <a:stretch>
            <a:fillRect/>
          </a:stretch>
        </p:blipFill>
        <p:spPr>
          <a:xfrm>
            <a:off x="9221843" y="3166962"/>
            <a:ext cx="455466" cy="455466"/>
          </a:xfrm>
          <a:prstGeom prst="rect">
            <a:avLst/>
          </a:prstGeom>
        </p:spPr>
      </p:pic>
      <p:pic>
        <p:nvPicPr>
          <p:cNvPr id="84" name="Graphic 83" descr="Box with solid fill">
            <a:extLst>
              <a:ext uri="{FF2B5EF4-FFF2-40B4-BE49-F238E27FC236}">
                <a16:creationId xmlns:a16="http://schemas.microsoft.com/office/drawing/2014/main" id="{61BEB417-13EF-EA34-B46F-493EE45E76E1}"/>
              </a:ext>
            </a:extLst>
          </p:cNvPr>
          <p:cNvPicPr>
            <a:picLocks noChangeAspect="1"/>
          </p:cNvPicPr>
          <p:nvPr/>
        </p:nvPicPr>
        <p:blipFill>
          <a:blip r:embed="rId10">
            <a:extLst>
              <a:ext uri="{28A0092B-C50C-407E-A947-70E740481C1C}">
                <a14:useLocalDpi xmlns:a14="http://schemas.microsoft.com/office/drawing/2010/main" val="0"/>
              </a:ext>
              <a:ext uri="{96DAC541-7B7A-43D3-8B79-37D633B846F1}">
                <asvg:svgBlip xmlns:asvg="http://schemas.microsoft.com/office/drawing/2016/SVG/main" r:embed="rId11"/>
              </a:ext>
            </a:extLst>
          </a:blip>
          <a:stretch>
            <a:fillRect/>
          </a:stretch>
        </p:blipFill>
        <p:spPr>
          <a:xfrm>
            <a:off x="9221843" y="153767"/>
            <a:ext cx="455466" cy="455466"/>
          </a:xfrm>
          <a:prstGeom prst="rect">
            <a:avLst/>
          </a:prstGeom>
        </p:spPr>
      </p:pic>
      <p:pic>
        <p:nvPicPr>
          <p:cNvPr id="85" name="Graphic 84" descr="Box with solid fill">
            <a:extLst>
              <a:ext uri="{FF2B5EF4-FFF2-40B4-BE49-F238E27FC236}">
                <a16:creationId xmlns:a16="http://schemas.microsoft.com/office/drawing/2014/main" id="{42A15C8F-7ADF-AEA5-01FC-D53F41012EB6}"/>
              </a:ext>
            </a:extLst>
          </p:cNvPr>
          <p:cNvPicPr>
            <a:picLocks noChangeAspect="1"/>
          </p:cNvPicPr>
          <p:nvPr/>
        </p:nvPicPr>
        <p:blipFill>
          <a:blip r:embed="rId10">
            <a:extLst>
              <a:ext uri="{28A0092B-C50C-407E-A947-70E740481C1C}">
                <a14:useLocalDpi xmlns:a14="http://schemas.microsoft.com/office/drawing/2010/main" val="0"/>
              </a:ext>
              <a:ext uri="{96DAC541-7B7A-43D3-8B79-37D633B846F1}">
                <asvg:svgBlip xmlns:asvg="http://schemas.microsoft.com/office/drawing/2016/SVG/main" r:embed="rId11"/>
              </a:ext>
            </a:extLst>
          </a:blip>
          <a:stretch>
            <a:fillRect/>
          </a:stretch>
        </p:blipFill>
        <p:spPr>
          <a:xfrm>
            <a:off x="9221843" y="2657549"/>
            <a:ext cx="455466" cy="455466"/>
          </a:xfrm>
          <a:prstGeom prst="rect">
            <a:avLst/>
          </a:prstGeom>
        </p:spPr>
      </p:pic>
      <p:pic>
        <p:nvPicPr>
          <p:cNvPr id="86" name="Graphic 85" descr="Box with solid fill">
            <a:extLst>
              <a:ext uri="{FF2B5EF4-FFF2-40B4-BE49-F238E27FC236}">
                <a16:creationId xmlns:a16="http://schemas.microsoft.com/office/drawing/2014/main" id="{9D0E25B4-8283-FBDF-AAE8-C10A262FA97C}"/>
              </a:ext>
            </a:extLst>
          </p:cNvPr>
          <p:cNvPicPr>
            <a:picLocks noChangeAspect="1"/>
          </p:cNvPicPr>
          <p:nvPr/>
        </p:nvPicPr>
        <p:blipFill>
          <a:blip r:embed="rId10">
            <a:extLst>
              <a:ext uri="{28A0092B-C50C-407E-A947-70E740481C1C}">
                <a14:useLocalDpi xmlns:a14="http://schemas.microsoft.com/office/drawing/2010/main" val="0"/>
              </a:ext>
              <a:ext uri="{96DAC541-7B7A-43D3-8B79-37D633B846F1}">
                <asvg:svgBlip xmlns:asvg="http://schemas.microsoft.com/office/drawing/2016/SVG/main" r:embed="rId11"/>
              </a:ext>
            </a:extLst>
          </a:blip>
          <a:stretch>
            <a:fillRect/>
          </a:stretch>
        </p:blipFill>
        <p:spPr>
          <a:xfrm>
            <a:off x="9221843" y="2153032"/>
            <a:ext cx="455466" cy="455466"/>
          </a:xfrm>
          <a:prstGeom prst="rect">
            <a:avLst/>
          </a:prstGeom>
        </p:spPr>
      </p:pic>
      <p:pic>
        <p:nvPicPr>
          <p:cNvPr id="87" name="Graphic 86" descr="Box with solid fill">
            <a:extLst>
              <a:ext uri="{FF2B5EF4-FFF2-40B4-BE49-F238E27FC236}">
                <a16:creationId xmlns:a16="http://schemas.microsoft.com/office/drawing/2014/main" id="{41FAE7B8-DA5D-7128-D4A0-158287407D38}"/>
              </a:ext>
            </a:extLst>
          </p:cNvPr>
          <p:cNvPicPr>
            <a:picLocks noChangeAspect="1"/>
          </p:cNvPicPr>
          <p:nvPr/>
        </p:nvPicPr>
        <p:blipFill>
          <a:blip r:embed="rId10">
            <a:extLst>
              <a:ext uri="{28A0092B-C50C-407E-A947-70E740481C1C}">
                <a14:useLocalDpi xmlns:a14="http://schemas.microsoft.com/office/drawing/2010/main" val="0"/>
              </a:ext>
              <a:ext uri="{96DAC541-7B7A-43D3-8B79-37D633B846F1}">
                <asvg:svgBlip xmlns:asvg="http://schemas.microsoft.com/office/drawing/2016/SVG/main" r:embed="rId11"/>
              </a:ext>
            </a:extLst>
          </a:blip>
          <a:stretch>
            <a:fillRect/>
          </a:stretch>
        </p:blipFill>
        <p:spPr>
          <a:xfrm>
            <a:off x="9221843" y="1648515"/>
            <a:ext cx="455466" cy="455466"/>
          </a:xfrm>
          <a:prstGeom prst="rect">
            <a:avLst/>
          </a:prstGeom>
        </p:spPr>
      </p:pic>
      <p:pic>
        <p:nvPicPr>
          <p:cNvPr id="88" name="Graphic 87" descr="Box with solid fill">
            <a:extLst>
              <a:ext uri="{FF2B5EF4-FFF2-40B4-BE49-F238E27FC236}">
                <a16:creationId xmlns:a16="http://schemas.microsoft.com/office/drawing/2014/main" id="{878A5E2E-3ADD-AF23-6CB5-E175C49C5D55}"/>
              </a:ext>
            </a:extLst>
          </p:cNvPr>
          <p:cNvPicPr>
            <a:picLocks noChangeAspect="1"/>
          </p:cNvPicPr>
          <p:nvPr/>
        </p:nvPicPr>
        <p:blipFill>
          <a:blip r:embed="rId10">
            <a:extLst>
              <a:ext uri="{28A0092B-C50C-407E-A947-70E740481C1C}">
                <a14:useLocalDpi xmlns:a14="http://schemas.microsoft.com/office/drawing/2010/main" val="0"/>
              </a:ext>
              <a:ext uri="{96DAC541-7B7A-43D3-8B79-37D633B846F1}">
                <asvg:svgBlip xmlns:asvg="http://schemas.microsoft.com/office/drawing/2016/SVG/main" r:embed="rId11"/>
              </a:ext>
            </a:extLst>
          </a:blip>
          <a:stretch>
            <a:fillRect/>
          </a:stretch>
        </p:blipFill>
        <p:spPr>
          <a:xfrm>
            <a:off x="9221843" y="691786"/>
            <a:ext cx="455466" cy="455466"/>
          </a:xfrm>
          <a:prstGeom prst="rect">
            <a:avLst/>
          </a:prstGeom>
        </p:spPr>
      </p:pic>
      <p:pic>
        <p:nvPicPr>
          <p:cNvPr id="89" name="Graphic 88" descr="Box with solid fill">
            <a:extLst>
              <a:ext uri="{FF2B5EF4-FFF2-40B4-BE49-F238E27FC236}">
                <a16:creationId xmlns:a16="http://schemas.microsoft.com/office/drawing/2014/main" id="{EBE56DFB-0E22-9B21-72C6-C31BA1E21B67}"/>
              </a:ext>
            </a:extLst>
          </p:cNvPr>
          <p:cNvPicPr>
            <a:picLocks noChangeAspect="1"/>
          </p:cNvPicPr>
          <p:nvPr/>
        </p:nvPicPr>
        <p:blipFill>
          <a:blip r:embed="rId10">
            <a:extLst>
              <a:ext uri="{28A0092B-C50C-407E-A947-70E740481C1C}">
                <a14:useLocalDpi xmlns:a14="http://schemas.microsoft.com/office/drawing/2010/main" val="0"/>
              </a:ext>
              <a:ext uri="{96DAC541-7B7A-43D3-8B79-37D633B846F1}">
                <asvg:svgBlip xmlns:asvg="http://schemas.microsoft.com/office/drawing/2016/SVG/main" r:embed="rId11"/>
              </a:ext>
            </a:extLst>
          </a:blip>
          <a:stretch>
            <a:fillRect/>
          </a:stretch>
        </p:blipFill>
        <p:spPr>
          <a:xfrm>
            <a:off x="9221843" y="1165980"/>
            <a:ext cx="455466" cy="455466"/>
          </a:xfrm>
          <a:prstGeom prst="rect">
            <a:avLst/>
          </a:prstGeom>
        </p:spPr>
      </p:pic>
      <p:sp>
        <p:nvSpPr>
          <p:cNvPr id="21" name="Rectangle: Rounded Corners 20">
            <a:extLst>
              <a:ext uri="{FF2B5EF4-FFF2-40B4-BE49-F238E27FC236}">
                <a16:creationId xmlns:a16="http://schemas.microsoft.com/office/drawing/2014/main" id="{BA89B90C-0DFD-4F5C-89B2-64F2BA53306A}"/>
              </a:ext>
            </a:extLst>
          </p:cNvPr>
          <p:cNvSpPr/>
          <p:nvPr/>
        </p:nvSpPr>
        <p:spPr>
          <a:xfrm>
            <a:off x="432464" y="1786156"/>
            <a:ext cx="2253499" cy="421028"/>
          </a:xfrm>
          <a:prstGeom prst="roundRect">
            <a:avLst/>
          </a:prstGeom>
          <a:solidFill>
            <a:srgbClr val="92D050">
              <a:alpha val="40000"/>
            </a:srgbClr>
          </a:solidFill>
          <a:ln w="12700">
            <a:solidFill>
              <a:schemeClr val="accent1">
                <a:shade val="15000"/>
              </a:schemeClr>
            </a:solidFill>
            <a:prstDash val="solid"/>
          </a:ln>
        </p:spPr>
        <p:style>
          <a:lnRef idx="2">
            <a:schemeClr val="accent1">
              <a:shade val="15000"/>
            </a:schemeClr>
          </a:lnRef>
          <a:fillRef idx="1">
            <a:schemeClr val="accent1"/>
          </a:fillRef>
          <a:effectRef idx="0">
            <a:schemeClr val="accent1"/>
          </a:effectRef>
          <a:fontRef idx="minor">
            <a:schemeClr val="lt1"/>
          </a:fontRef>
        </p:style>
        <p:txBody>
          <a:bodyPr lIns="360000" rtlCol="0" anchor="ctr"/>
          <a:lstStyle/>
          <a:p>
            <a:r>
              <a:rPr lang="sv-SE" sz="1050" dirty="0">
                <a:solidFill>
                  <a:schemeClr val="tx1">
                    <a:lumMod val="50000"/>
                  </a:schemeClr>
                </a:solidFill>
              </a:rPr>
              <a:t>#3 Standard för inkommande geografisk data</a:t>
            </a:r>
            <a:endParaRPr lang="en-US" sz="1050" dirty="0">
              <a:solidFill>
                <a:schemeClr val="tx1">
                  <a:lumMod val="50000"/>
                </a:schemeClr>
              </a:solidFill>
            </a:endParaRPr>
          </a:p>
        </p:txBody>
      </p:sp>
      <p:pic>
        <p:nvPicPr>
          <p:cNvPr id="24" name="Graphic 23" descr="Box with solid fill">
            <a:extLst>
              <a:ext uri="{FF2B5EF4-FFF2-40B4-BE49-F238E27FC236}">
                <a16:creationId xmlns:a16="http://schemas.microsoft.com/office/drawing/2014/main" id="{56910FEB-F406-3FA7-3781-E1B6EEB46E6E}"/>
              </a:ext>
            </a:extLst>
          </p:cNvPr>
          <p:cNvPicPr>
            <a:picLocks noChangeAspect="1"/>
          </p:cNvPicPr>
          <p:nvPr/>
        </p:nvPicPr>
        <p:blipFill>
          <a:blip r:embed="rId10">
            <a:extLst>
              <a:ext uri="{28A0092B-C50C-407E-A947-70E740481C1C}">
                <a14:useLocalDpi xmlns:a14="http://schemas.microsoft.com/office/drawing/2010/main" val="0"/>
              </a:ext>
              <a:ext uri="{96DAC541-7B7A-43D3-8B79-37D633B846F1}">
                <asvg:svgBlip xmlns:asvg="http://schemas.microsoft.com/office/drawing/2016/SVG/main" r:embed="rId11"/>
              </a:ext>
            </a:extLst>
          </a:blip>
          <a:stretch>
            <a:fillRect/>
          </a:stretch>
        </p:blipFill>
        <p:spPr>
          <a:xfrm>
            <a:off x="299744" y="1762668"/>
            <a:ext cx="455466" cy="455466"/>
          </a:xfrm>
          <a:prstGeom prst="rect">
            <a:avLst/>
          </a:prstGeom>
        </p:spPr>
      </p:pic>
      <p:sp>
        <p:nvSpPr>
          <p:cNvPr id="28" name="Rectangle: Rounded Corners 27">
            <a:extLst>
              <a:ext uri="{FF2B5EF4-FFF2-40B4-BE49-F238E27FC236}">
                <a16:creationId xmlns:a16="http://schemas.microsoft.com/office/drawing/2014/main" id="{92143452-9E11-F2E7-F106-B14BBDC34FB0}"/>
              </a:ext>
            </a:extLst>
          </p:cNvPr>
          <p:cNvSpPr/>
          <p:nvPr/>
        </p:nvSpPr>
        <p:spPr>
          <a:xfrm>
            <a:off x="432464" y="1268621"/>
            <a:ext cx="2253499" cy="421028"/>
          </a:xfrm>
          <a:prstGeom prst="roundRect">
            <a:avLst/>
          </a:prstGeom>
          <a:solidFill>
            <a:srgbClr val="92D050">
              <a:alpha val="15000"/>
            </a:srgbClr>
          </a:solidFill>
          <a:ln w="12700">
            <a:solidFill>
              <a:schemeClr val="accent1">
                <a:shade val="15000"/>
              </a:schemeClr>
            </a:solidFill>
            <a:prstDash val="solid"/>
          </a:ln>
        </p:spPr>
        <p:style>
          <a:lnRef idx="2">
            <a:schemeClr val="accent1">
              <a:shade val="15000"/>
            </a:schemeClr>
          </a:lnRef>
          <a:fillRef idx="1">
            <a:schemeClr val="accent1"/>
          </a:fillRef>
          <a:effectRef idx="0">
            <a:schemeClr val="accent1"/>
          </a:effectRef>
          <a:fontRef idx="minor">
            <a:schemeClr val="lt1"/>
          </a:fontRef>
        </p:style>
        <p:txBody>
          <a:bodyPr lIns="360000" rtlCol="0" anchor="ctr"/>
          <a:lstStyle/>
          <a:p>
            <a:endParaRPr lang="en-US" sz="900" dirty="0">
              <a:solidFill>
                <a:schemeClr val="tx1"/>
              </a:solidFill>
            </a:endParaRPr>
          </a:p>
        </p:txBody>
      </p:sp>
      <p:pic>
        <p:nvPicPr>
          <p:cNvPr id="38" name="Graphic 37" descr="Box with solid fill">
            <a:extLst>
              <a:ext uri="{FF2B5EF4-FFF2-40B4-BE49-F238E27FC236}">
                <a16:creationId xmlns:a16="http://schemas.microsoft.com/office/drawing/2014/main" id="{95396A5E-26CB-A85E-F904-A1A5861950FB}"/>
              </a:ext>
            </a:extLst>
          </p:cNvPr>
          <p:cNvPicPr>
            <a:picLocks noChangeAspect="1"/>
          </p:cNvPicPr>
          <p:nvPr/>
        </p:nvPicPr>
        <p:blipFill>
          <a:blip r:embed="rId10">
            <a:extLst>
              <a:ext uri="{28A0092B-C50C-407E-A947-70E740481C1C}">
                <a14:useLocalDpi xmlns:a14="http://schemas.microsoft.com/office/drawing/2010/main" val="0"/>
              </a:ext>
              <a:ext uri="{96DAC541-7B7A-43D3-8B79-37D633B846F1}">
                <asvg:svgBlip xmlns:asvg="http://schemas.microsoft.com/office/drawing/2016/SVG/main" r:embed="rId11"/>
              </a:ext>
            </a:extLst>
          </a:blip>
          <a:stretch>
            <a:fillRect/>
          </a:stretch>
        </p:blipFill>
        <p:spPr>
          <a:xfrm>
            <a:off x="299744" y="1251283"/>
            <a:ext cx="455466" cy="455466"/>
          </a:xfrm>
          <a:prstGeom prst="rect">
            <a:avLst/>
          </a:prstGeom>
        </p:spPr>
      </p:pic>
      <p:sp>
        <p:nvSpPr>
          <p:cNvPr id="39" name="Rectangle: Rounded Corners 38">
            <a:extLst>
              <a:ext uri="{FF2B5EF4-FFF2-40B4-BE49-F238E27FC236}">
                <a16:creationId xmlns:a16="http://schemas.microsoft.com/office/drawing/2014/main" id="{45A1E5A4-76A8-C12E-D0CB-3126D8A91D42}"/>
              </a:ext>
            </a:extLst>
          </p:cNvPr>
          <p:cNvSpPr/>
          <p:nvPr/>
        </p:nvSpPr>
        <p:spPr>
          <a:xfrm>
            <a:off x="432464" y="751086"/>
            <a:ext cx="2253499" cy="421028"/>
          </a:xfrm>
          <a:prstGeom prst="roundRect">
            <a:avLst/>
          </a:prstGeom>
          <a:solidFill>
            <a:srgbClr val="92D050">
              <a:alpha val="15000"/>
            </a:srgbClr>
          </a:solidFill>
          <a:ln w="12700">
            <a:solidFill>
              <a:schemeClr val="accent1">
                <a:shade val="15000"/>
              </a:schemeClr>
            </a:solidFill>
            <a:prstDash val="solid"/>
          </a:ln>
        </p:spPr>
        <p:style>
          <a:lnRef idx="2">
            <a:schemeClr val="accent1">
              <a:shade val="15000"/>
            </a:schemeClr>
          </a:lnRef>
          <a:fillRef idx="1">
            <a:schemeClr val="accent1"/>
          </a:fillRef>
          <a:effectRef idx="0">
            <a:schemeClr val="accent1"/>
          </a:effectRef>
          <a:fontRef idx="minor">
            <a:schemeClr val="lt1"/>
          </a:fontRef>
        </p:style>
        <p:txBody>
          <a:bodyPr lIns="360000" rtlCol="0" anchor="ctr"/>
          <a:lstStyle/>
          <a:p>
            <a:endParaRPr lang="en-US" sz="900" dirty="0">
              <a:solidFill>
                <a:schemeClr val="tx1"/>
              </a:solidFill>
            </a:endParaRPr>
          </a:p>
        </p:txBody>
      </p:sp>
      <p:pic>
        <p:nvPicPr>
          <p:cNvPr id="40" name="Graphic 39" descr="Box with solid fill">
            <a:extLst>
              <a:ext uri="{FF2B5EF4-FFF2-40B4-BE49-F238E27FC236}">
                <a16:creationId xmlns:a16="http://schemas.microsoft.com/office/drawing/2014/main" id="{2922725A-69A4-E89B-965D-0002265C9F8C}"/>
              </a:ext>
            </a:extLst>
          </p:cNvPr>
          <p:cNvPicPr>
            <a:picLocks noChangeAspect="1"/>
          </p:cNvPicPr>
          <p:nvPr/>
        </p:nvPicPr>
        <p:blipFill>
          <a:blip r:embed="rId10">
            <a:extLst>
              <a:ext uri="{28A0092B-C50C-407E-A947-70E740481C1C}">
                <a14:useLocalDpi xmlns:a14="http://schemas.microsoft.com/office/drawing/2010/main" val="0"/>
              </a:ext>
              <a:ext uri="{96DAC541-7B7A-43D3-8B79-37D633B846F1}">
                <asvg:svgBlip xmlns:asvg="http://schemas.microsoft.com/office/drawing/2016/SVG/main" r:embed="rId11"/>
              </a:ext>
            </a:extLst>
          </a:blip>
          <a:stretch>
            <a:fillRect/>
          </a:stretch>
        </p:blipFill>
        <p:spPr>
          <a:xfrm>
            <a:off x="299744" y="739898"/>
            <a:ext cx="455466" cy="455466"/>
          </a:xfrm>
          <a:prstGeom prst="rect">
            <a:avLst/>
          </a:prstGeom>
        </p:spPr>
      </p:pic>
      <p:pic>
        <p:nvPicPr>
          <p:cNvPr id="44" name="Graphic 43" descr="Box with solid fill">
            <a:extLst>
              <a:ext uri="{FF2B5EF4-FFF2-40B4-BE49-F238E27FC236}">
                <a16:creationId xmlns:a16="http://schemas.microsoft.com/office/drawing/2014/main" id="{663792DD-233A-233D-E6EB-1B6AD247A518}"/>
              </a:ext>
            </a:extLst>
          </p:cNvPr>
          <p:cNvPicPr>
            <a:picLocks noChangeAspect="1"/>
          </p:cNvPicPr>
          <p:nvPr/>
        </p:nvPicPr>
        <p:blipFill>
          <a:blip r:embed="rId10">
            <a:extLst>
              <a:ext uri="{28A0092B-C50C-407E-A947-70E740481C1C}">
                <a14:useLocalDpi xmlns:a14="http://schemas.microsoft.com/office/drawing/2010/main" val="0"/>
              </a:ext>
              <a:ext uri="{96DAC541-7B7A-43D3-8B79-37D633B846F1}">
                <asvg:svgBlip xmlns:asvg="http://schemas.microsoft.com/office/drawing/2016/SVG/main" r:embed="rId11"/>
              </a:ext>
            </a:extLst>
          </a:blip>
          <a:stretch>
            <a:fillRect/>
          </a:stretch>
        </p:blipFill>
        <p:spPr>
          <a:xfrm>
            <a:off x="3201944" y="2301692"/>
            <a:ext cx="455466" cy="455466"/>
          </a:xfrm>
          <a:prstGeom prst="rect">
            <a:avLst/>
          </a:prstGeom>
        </p:spPr>
      </p:pic>
      <p:pic>
        <p:nvPicPr>
          <p:cNvPr id="46" name="Graphic 45" descr="Box with solid fill">
            <a:extLst>
              <a:ext uri="{FF2B5EF4-FFF2-40B4-BE49-F238E27FC236}">
                <a16:creationId xmlns:a16="http://schemas.microsoft.com/office/drawing/2014/main" id="{763083E6-CE91-3963-2230-7FA26C3272A4}"/>
              </a:ext>
            </a:extLst>
          </p:cNvPr>
          <p:cNvPicPr>
            <a:picLocks noChangeAspect="1"/>
          </p:cNvPicPr>
          <p:nvPr/>
        </p:nvPicPr>
        <p:blipFill>
          <a:blip r:embed="rId10">
            <a:extLst>
              <a:ext uri="{28A0092B-C50C-407E-A947-70E740481C1C}">
                <a14:useLocalDpi xmlns:a14="http://schemas.microsoft.com/office/drawing/2010/main" val="0"/>
              </a:ext>
              <a:ext uri="{96DAC541-7B7A-43D3-8B79-37D633B846F1}">
                <asvg:svgBlip xmlns:asvg="http://schemas.microsoft.com/office/drawing/2016/SVG/main" r:embed="rId11"/>
              </a:ext>
            </a:extLst>
          </a:blip>
          <a:stretch>
            <a:fillRect/>
          </a:stretch>
        </p:blipFill>
        <p:spPr>
          <a:xfrm>
            <a:off x="3192517" y="3875117"/>
            <a:ext cx="455466" cy="455466"/>
          </a:xfrm>
          <a:prstGeom prst="rect">
            <a:avLst/>
          </a:prstGeom>
        </p:spPr>
      </p:pic>
      <p:sp>
        <p:nvSpPr>
          <p:cNvPr id="47" name="Rectangle: Rounded Corners 46">
            <a:extLst>
              <a:ext uri="{FF2B5EF4-FFF2-40B4-BE49-F238E27FC236}">
                <a16:creationId xmlns:a16="http://schemas.microsoft.com/office/drawing/2014/main" id="{58409289-8A9D-9AD4-993E-E82AB45B3243}"/>
              </a:ext>
            </a:extLst>
          </p:cNvPr>
          <p:cNvSpPr/>
          <p:nvPr/>
        </p:nvSpPr>
        <p:spPr>
          <a:xfrm>
            <a:off x="6290169" y="1997401"/>
            <a:ext cx="2183744" cy="421028"/>
          </a:xfrm>
          <a:prstGeom prst="roundRect">
            <a:avLst/>
          </a:prstGeom>
          <a:solidFill>
            <a:srgbClr val="92D050">
              <a:alpha val="15000"/>
            </a:srgbClr>
          </a:solidFill>
          <a:ln w="12700">
            <a:solidFill>
              <a:schemeClr val="accent1">
                <a:shade val="15000"/>
              </a:schemeClr>
            </a:solidFill>
            <a:prstDash val="solid"/>
          </a:ln>
        </p:spPr>
        <p:style>
          <a:lnRef idx="2">
            <a:schemeClr val="accent1">
              <a:shade val="15000"/>
            </a:schemeClr>
          </a:lnRef>
          <a:fillRef idx="1">
            <a:schemeClr val="accent1"/>
          </a:fillRef>
          <a:effectRef idx="0">
            <a:schemeClr val="accent1"/>
          </a:effectRef>
          <a:fontRef idx="minor">
            <a:schemeClr val="lt1"/>
          </a:fontRef>
        </p:style>
        <p:txBody>
          <a:bodyPr lIns="360000" rtlCol="0" anchor="ctr"/>
          <a:lstStyle/>
          <a:p>
            <a:endParaRPr lang="en-US" sz="900" dirty="0">
              <a:solidFill>
                <a:schemeClr val="tx1"/>
              </a:solidFill>
            </a:endParaRPr>
          </a:p>
        </p:txBody>
      </p:sp>
      <p:pic>
        <p:nvPicPr>
          <p:cNvPr id="49" name="Graphic 48" descr="Box with solid fill">
            <a:extLst>
              <a:ext uri="{FF2B5EF4-FFF2-40B4-BE49-F238E27FC236}">
                <a16:creationId xmlns:a16="http://schemas.microsoft.com/office/drawing/2014/main" id="{61C9C175-9A2E-DE99-5513-C689FB6E3237}"/>
              </a:ext>
            </a:extLst>
          </p:cNvPr>
          <p:cNvPicPr>
            <a:picLocks noChangeAspect="1"/>
          </p:cNvPicPr>
          <p:nvPr/>
        </p:nvPicPr>
        <p:blipFill>
          <a:blip r:embed="rId10">
            <a:extLst>
              <a:ext uri="{28A0092B-C50C-407E-A947-70E740481C1C}">
                <a14:useLocalDpi xmlns:a14="http://schemas.microsoft.com/office/drawing/2010/main" val="0"/>
              </a:ext>
              <a:ext uri="{96DAC541-7B7A-43D3-8B79-37D633B846F1}">
                <asvg:svgBlip xmlns:asvg="http://schemas.microsoft.com/office/drawing/2016/SVG/main" r:embed="rId11"/>
              </a:ext>
            </a:extLst>
          </a:blip>
          <a:stretch>
            <a:fillRect/>
          </a:stretch>
        </p:blipFill>
        <p:spPr>
          <a:xfrm>
            <a:off x="6189132" y="1982114"/>
            <a:ext cx="455466" cy="455466"/>
          </a:xfrm>
          <a:prstGeom prst="rect">
            <a:avLst/>
          </a:prstGeom>
        </p:spPr>
      </p:pic>
      <p:sp>
        <p:nvSpPr>
          <p:cNvPr id="50" name="Rectangle: Rounded Corners 49">
            <a:extLst>
              <a:ext uri="{FF2B5EF4-FFF2-40B4-BE49-F238E27FC236}">
                <a16:creationId xmlns:a16="http://schemas.microsoft.com/office/drawing/2014/main" id="{ADCD4A45-C4F6-3EC4-F9EC-B03475E13C2F}"/>
              </a:ext>
            </a:extLst>
          </p:cNvPr>
          <p:cNvSpPr/>
          <p:nvPr/>
        </p:nvSpPr>
        <p:spPr>
          <a:xfrm>
            <a:off x="3300144" y="1752819"/>
            <a:ext cx="2268207" cy="421028"/>
          </a:xfrm>
          <a:prstGeom prst="roundRect">
            <a:avLst/>
          </a:prstGeom>
          <a:solidFill>
            <a:srgbClr val="92D050">
              <a:alpha val="15000"/>
            </a:srgbClr>
          </a:solidFill>
          <a:ln w="12700">
            <a:solidFill>
              <a:schemeClr val="accent1">
                <a:shade val="15000"/>
              </a:schemeClr>
            </a:solidFill>
            <a:prstDash val="solid"/>
          </a:ln>
        </p:spPr>
        <p:style>
          <a:lnRef idx="2">
            <a:schemeClr val="accent1">
              <a:shade val="15000"/>
            </a:schemeClr>
          </a:lnRef>
          <a:fillRef idx="1">
            <a:schemeClr val="accent1"/>
          </a:fillRef>
          <a:effectRef idx="0">
            <a:schemeClr val="accent1"/>
          </a:effectRef>
          <a:fontRef idx="minor">
            <a:schemeClr val="lt1"/>
          </a:fontRef>
        </p:style>
        <p:txBody>
          <a:bodyPr lIns="360000" rtlCol="0" anchor="ctr"/>
          <a:lstStyle/>
          <a:p>
            <a:endParaRPr lang="en-US" sz="900" dirty="0">
              <a:solidFill>
                <a:schemeClr val="tx1"/>
              </a:solidFill>
            </a:endParaRPr>
          </a:p>
        </p:txBody>
      </p:sp>
      <p:pic>
        <p:nvPicPr>
          <p:cNvPr id="51" name="Graphic 50" descr="Box with solid fill">
            <a:extLst>
              <a:ext uri="{FF2B5EF4-FFF2-40B4-BE49-F238E27FC236}">
                <a16:creationId xmlns:a16="http://schemas.microsoft.com/office/drawing/2014/main" id="{15F66C7C-DDC5-116C-D956-1EE2CB1CDA20}"/>
              </a:ext>
            </a:extLst>
          </p:cNvPr>
          <p:cNvPicPr>
            <a:picLocks noChangeAspect="1"/>
          </p:cNvPicPr>
          <p:nvPr/>
        </p:nvPicPr>
        <p:blipFill>
          <a:blip r:embed="rId10">
            <a:extLst>
              <a:ext uri="{28A0092B-C50C-407E-A947-70E740481C1C}">
                <a14:useLocalDpi xmlns:a14="http://schemas.microsoft.com/office/drawing/2010/main" val="0"/>
              </a:ext>
              <a:ext uri="{96DAC541-7B7A-43D3-8B79-37D633B846F1}">
                <asvg:svgBlip xmlns:asvg="http://schemas.microsoft.com/office/drawing/2016/SVG/main" r:embed="rId11"/>
              </a:ext>
            </a:extLst>
          </a:blip>
          <a:stretch>
            <a:fillRect/>
          </a:stretch>
        </p:blipFill>
        <p:spPr>
          <a:xfrm>
            <a:off x="3183090" y="1737459"/>
            <a:ext cx="455466" cy="455466"/>
          </a:xfrm>
          <a:prstGeom prst="rect">
            <a:avLst/>
          </a:prstGeom>
        </p:spPr>
      </p:pic>
      <p:sp>
        <p:nvSpPr>
          <p:cNvPr id="52" name="Rectangle: Rounded Corners 51">
            <a:extLst>
              <a:ext uri="{FF2B5EF4-FFF2-40B4-BE49-F238E27FC236}">
                <a16:creationId xmlns:a16="http://schemas.microsoft.com/office/drawing/2014/main" id="{E88A3CC3-C7F7-97BD-90EB-A73AA7486475}"/>
              </a:ext>
            </a:extLst>
          </p:cNvPr>
          <p:cNvSpPr/>
          <p:nvPr/>
        </p:nvSpPr>
        <p:spPr>
          <a:xfrm>
            <a:off x="6285978" y="1461895"/>
            <a:ext cx="2187935" cy="421028"/>
          </a:xfrm>
          <a:prstGeom prst="roundRect">
            <a:avLst/>
          </a:prstGeom>
          <a:solidFill>
            <a:srgbClr val="92D050">
              <a:alpha val="15000"/>
            </a:srgbClr>
          </a:solidFill>
          <a:ln w="12700">
            <a:solidFill>
              <a:schemeClr val="accent1">
                <a:shade val="15000"/>
              </a:schemeClr>
            </a:solidFill>
            <a:prstDash val="solid"/>
          </a:ln>
        </p:spPr>
        <p:style>
          <a:lnRef idx="2">
            <a:schemeClr val="accent1">
              <a:shade val="15000"/>
            </a:schemeClr>
          </a:lnRef>
          <a:fillRef idx="1">
            <a:schemeClr val="accent1"/>
          </a:fillRef>
          <a:effectRef idx="0">
            <a:schemeClr val="accent1"/>
          </a:effectRef>
          <a:fontRef idx="minor">
            <a:schemeClr val="lt1"/>
          </a:fontRef>
        </p:style>
        <p:txBody>
          <a:bodyPr lIns="360000" rtlCol="0" anchor="ctr"/>
          <a:lstStyle/>
          <a:p>
            <a:endParaRPr lang="en-US" sz="900" dirty="0">
              <a:solidFill>
                <a:schemeClr val="tx1"/>
              </a:solidFill>
            </a:endParaRPr>
          </a:p>
        </p:txBody>
      </p:sp>
      <p:pic>
        <p:nvPicPr>
          <p:cNvPr id="53" name="Graphic 52" descr="Box with solid fill">
            <a:extLst>
              <a:ext uri="{FF2B5EF4-FFF2-40B4-BE49-F238E27FC236}">
                <a16:creationId xmlns:a16="http://schemas.microsoft.com/office/drawing/2014/main" id="{139D87B9-F217-DC8F-43E9-F11723E461DD}"/>
              </a:ext>
            </a:extLst>
          </p:cNvPr>
          <p:cNvPicPr>
            <a:picLocks noChangeAspect="1"/>
          </p:cNvPicPr>
          <p:nvPr/>
        </p:nvPicPr>
        <p:blipFill>
          <a:blip r:embed="rId10">
            <a:extLst>
              <a:ext uri="{28A0092B-C50C-407E-A947-70E740481C1C}">
                <a14:useLocalDpi xmlns:a14="http://schemas.microsoft.com/office/drawing/2010/main" val="0"/>
              </a:ext>
              <a:ext uri="{96DAC541-7B7A-43D3-8B79-37D633B846F1}">
                <asvg:svgBlip xmlns:asvg="http://schemas.microsoft.com/office/drawing/2016/SVG/main" r:embed="rId11"/>
              </a:ext>
            </a:extLst>
          </a:blip>
          <a:stretch>
            <a:fillRect/>
          </a:stretch>
        </p:blipFill>
        <p:spPr>
          <a:xfrm>
            <a:off x="6184941" y="1446608"/>
            <a:ext cx="455466" cy="455466"/>
          </a:xfrm>
          <a:prstGeom prst="rect">
            <a:avLst/>
          </a:prstGeom>
        </p:spPr>
      </p:pic>
      <p:pic>
        <p:nvPicPr>
          <p:cNvPr id="56" name="Graphic 55" descr="Box with solid fill">
            <a:extLst>
              <a:ext uri="{FF2B5EF4-FFF2-40B4-BE49-F238E27FC236}">
                <a16:creationId xmlns:a16="http://schemas.microsoft.com/office/drawing/2014/main" id="{05D28BE1-BC31-E379-0C9D-46DDEA161333}"/>
              </a:ext>
            </a:extLst>
          </p:cNvPr>
          <p:cNvPicPr>
            <a:picLocks noChangeAspect="1"/>
          </p:cNvPicPr>
          <p:nvPr/>
        </p:nvPicPr>
        <p:blipFill>
          <a:blip r:embed="rId10">
            <a:extLst>
              <a:ext uri="{28A0092B-C50C-407E-A947-70E740481C1C}">
                <a14:useLocalDpi xmlns:a14="http://schemas.microsoft.com/office/drawing/2010/main" val="0"/>
              </a:ext>
              <a:ext uri="{96DAC541-7B7A-43D3-8B79-37D633B846F1}">
                <asvg:svgBlip xmlns:asvg="http://schemas.microsoft.com/office/drawing/2016/SVG/main" r:embed="rId11"/>
              </a:ext>
            </a:extLst>
          </a:blip>
          <a:stretch>
            <a:fillRect/>
          </a:stretch>
        </p:blipFill>
        <p:spPr>
          <a:xfrm>
            <a:off x="6197134" y="911102"/>
            <a:ext cx="455466" cy="455466"/>
          </a:xfrm>
          <a:prstGeom prst="rect">
            <a:avLst/>
          </a:prstGeom>
        </p:spPr>
      </p:pic>
      <p:sp>
        <p:nvSpPr>
          <p:cNvPr id="57" name="Rectangle: Rounded Corners 56">
            <a:extLst>
              <a:ext uri="{FF2B5EF4-FFF2-40B4-BE49-F238E27FC236}">
                <a16:creationId xmlns:a16="http://schemas.microsoft.com/office/drawing/2014/main" id="{DB86BA79-2F65-C572-4B02-DABD47FE82B5}"/>
              </a:ext>
            </a:extLst>
          </p:cNvPr>
          <p:cNvSpPr/>
          <p:nvPr/>
        </p:nvSpPr>
        <p:spPr>
          <a:xfrm>
            <a:off x="432464" y="233551"/>
            <a:ext cx="2253499" cy="421028"/>
          </a:xfrm>
          <a:prstGeom prst="roundRect">
            <a:avLst/>
          </a:prstGeom>
          <a:solidFill>
            <a:srgbClr val="92D050">
              <a:alpha val="15000"/>
            </a:srgbClr>
          </a:solidFill>
          <a:ln w="12700">
            <a:solidFill>
              <a:schemeClr val="accent1">
                <a:shade val="15000"/>
              </a:schemeClr>
            </a:solidFill>
            <a:prstDash val="solid"/>
          </a:ln>
        </p:spPr>
        <p:style>
          <a:lnRef idx="2">
            <a:schemeClr val="accent1">
              <a:shade val="15000"/>
            </a:schemeClr>
          </a:lnRef>
          <a:fillRef idx="1">
            <a:schemeClr val="accent1"/>
          </a:fillRef>
          <a:effectRef idx="0">
            <a:schemeClr val="accent1"/>
          </a:effectRef>
          <a:fontRef idx="minor">
            <a:schemeClr val="lt1"/>
          </a:fontRef>
        </p:style>
        <p:txBody>
          <a:bodyPr lIns="360000" rtlCol="0" anchor="ctr"/>
          <a:lstStyle/>
          <a:p>
            <a:endParaRPr lang="en-US" sz="900" dirty="0">
              <a:solidFill>
                <a:schemeClr val="tx1"/>
              </a:solidFill>
            </a:endParaRPr>
          </a:p>
        </p:txBody>
      </p:sp>
      <p:sp>
        <p:nvSpPr>
          <p:cNvPr id="59" name="Rectangle: Rounded Corners 58">
            <a:extLst>
              <a:ext uri="{FF2B5EF4-FFF2-40B4-BE49-F238E27FC236}">
                <a16:creationId xmlns:a16="http://schemas.microsoft.com/office/drawing/2014/main" id="{DBC5A052-CF78-7AAD-E293-035B105AF833}"/>
              </a:ext>
            </a:extLst>
          </p:cNvPr>
          <p:cNvSpPr/>
          <p:nvPr/>
        </p:nvSpPr>
        <p:spPr>
          <a:xfrm>
            <a:off x="3300144" y="1215713"/>
            <a:ext cx="2253499" cy="421028"/>
          </a:xfrm>
          <a:prstGeom prst="roundRect">
            <a:avLst/>
          </a:prstGeom>
          <a:solidFill>
            <a:srgbClr val="92D050">
              <a:alpha val="15000"/>
            </a:srgbClr>
          </a:solidFill>
          <a:ln w="12700">
            <a:solidFill>
              <a:schemeClr val="accent1">
                <a:shade val="15000"/>
              </a:schemeClr>
            </a:solidFill>
            <a:prstDash val="solid"/>
          </a:ln>
        </p:spPr>
        <p:style>
          <a:lnRef idx="2">
            <a:schemeClr val="accent1">
              <a:shade val="15000"/>
            </a:schemeClr>
          </a:lnRef>
          <a:fillRef idx="1">
            <a:schemeClr val="accent1"/>
          </a:fillRef>
          <a:effectRef idx="0">
            <a:schemeClr val="accent1"/>
          </a:effectRef>
          <a:fontRef idx="minor">
            <a:schemeClr val="lt1"/>
          </a:fontRef>
        </p:style>
        <p:txBody>
          <a:bodyPr lIns="360000" rtlCol="0" anchor="ctr"/>
          <a:lstStyle/>
          <a:p>
            <a:endParaRPr lang="en-US" sz="900" dirty="0">
              <a:solidFill>
                <a:schemeClr val="tx1"/>
              </a:solidFill>
            </a:endParaRPr>
          </a:p>
        </p:txBody>
      </p:sp>
      <p:pic>
        <p:nvPicPr>
          <p:cNvPr id="62" name="Graphic 61" descr="Box with solid fill">
            <a:extLst>
              <a:ext uri="{FF2B5EF4-FFF2-40B4-BE49-F238E27FC236}">
                <a16:creationId xmlns:a16="http://schemas.microsoft.com/office/drawing/2014/main" id="{ED3DFF3C-4BB0-8D68-1275-466A7FC546C7}"/>
              </a:ext>
            </a:extLst>
          </p:cNvPr>
          <p:cNvPicPr>
            <a:picLocks noChangeAspect="1"/>
          </p:cNvPicPr>
          <p:nvPr/>
        </p:nvPicPr>
        <p:blipFill>
          <a:blip r:embed="rId10">
            <a:extLst>
              <a:ext uri="{28A0092B-C50C-407E-A947-70E740481C1C}">
                <a14:useLocalDpi xmlns:a14="http://schemas.microsoft.com/office/drawing/2010/main" val="0"/>
              </a:ext>
              <a:ext uri="{96DAC541-7B7A-43D3-8B79-37D633B846F1}">
                <asvg:svgBlip xmlns:asvg="http://schemas.microsoft.com/office/drawing/2016/SVG/main" r:embed="rId11"/>
              </a:ext>
            </a:extLst>
          </a:blip>
          <a:stretch>
            <a:fillRect/>
          </a:stretch>
        </p:blipFill>
        <p:spPr>
          <a:xfrm>
            <a:off x="299744" y="228513"/>
            <a:ext cx="455466" cy="455466"/>
          </a:xfrm>
          <a:prstGeom prst="rect">
            <a:avLst/>
          </a:prstGeom>
        </p:spPr>
      </p:pic>
      <p:pic>
        <p:nvPicPr>
          <p:cNvPr id="58" name="Graphic 57" descr="Box with solid fill">
            <a:extLst>
              <a:ext uri="{FF2B5EF4-FFF2-40B4-BE49-F238E27FC236}">
                <a16:creationId xmlns:a16="http://schemas.microsoft.com/office/drawing/2014/main" id="{974B0E95-2B24-F4B4-76A8-17BB1B2C6D4E}"/>
              </a:ext>
            </a:extLst>
          </p:cNvPr>
          <p:cNvPicPr>
            <a:picLocks noChangeAspect="1"/>
          </p:cNvPicPr>
          <p:nvPr/>
        </p:nvPicPr>
        <p:blipFill>
          <a:blip r:embed="rId10">
            <a:extLst>
              <a:ext uri="{28A0092B-C50C-407E-A947-70E740481C1C}">
                <a14:useLocalDpi xmlns:a14="http://schemas.microsoft.com/office/drawing/2010/main" val="0"/>
              </a:ext>
              <a:ext uri="{96DAC541-7B7A-43D3-8B79-37D633B846F1}">
                <asvg:svgBlip xmlns:asvg="http://schemas.microsoft.com/office/drawing/2016/SVG/main" r:embed="rId11"/>
              </a:ext>
            </a:extLst>
          </a:blip>
          <a:stretch>
            <a:fillRect/>
          </a:stretch>
        </p:blipFill>
        <p:spPr>
          <a:xfrm>
            <a:off x="3183090" y="1207151"/>
            <a:ext cx="455466" cy="455466"/>
          </a:xfrm>
          <a:prstGeom prst="rect">
            <a:avLst/>
          </a:prstGeom>
        </p:spPr>
      </p:pic>
      <p:sp>
        <p:nvSpPr>
          <p:cNvPr id="34" name="Rectangle: Rounded Corners 33">
            <a:extLst>
              <a:ext uri="{FF2B5EF4-FFF2-40B4-BE49-F238E27FC236}">
                <a16:creationId xmlns:a16="http://schemas.microsoft.com/office/drawing/2014/main" id="{A4A24D2C-93F5-75C4-8D96-740429B91C3C}"/>
              </a:ext>
            </a:extLst>
          </p:cNvPr>
          <p:cNvSpPr/>
          <p:nvPr/>
        </p:nvSpPr>
        <p:spPr>
          <a:xfrm>
            <a:off x="3300144" y="2827031"/>
            <a:ext cx="2281891" cy="421028"/>
          </a:xfrm>
          <a:prstGeom prst="roundRect">
            <a:avLst/>
          </a:prstGeom>
          <a:solidFill>
            <a:srgbClr val="92D050">
              <a:alpha val="40000"/>
            </a:srgbClr>
          </a:solidFill>
          <a:ln w="12700">
            <a:prstDash val="solid"/>
          </a:ln>
        </p:spPr>
        <p:style>
          <a:lnRef idx="2">
            <a:schemeClr val="accent1">
              <a:shade val="15000"/>
            </a:schemeClr>
          </a:lnRef>
          <a:fillRef idx="1">
            <a:schemeClr val="accent1"/>
          </a:fillRef>
          <a:effectRef idx="0">
            <a:schemeClr val="accent1"/>
          </a:effectRef>
          <a:fontRef idx="minor">
            <a:schemeClr val="lt1"/>
          </a:fontRef>
        </p:style>
        <p:txBody>
          <a:bodyPr lIns="360000" rtlCol="0" anchor="ctr"/>
          <a:lstStyle/>
          <a:p>
            <a:r>
              <a:rPr lang="sv-SE" sz="900" dirty="0">
                <a:solidFill>
                  <a:schemeClr val="tx1">
                    <a:alpha val="25000"/>
                  </a:schemeClr>
                </a:solidFill>
              </a:rPr>
              <a:t>#10 - Analys av verksamhetens supportbehov från GIV</a:t>
            </a:r>
            <a:endParaRPr lang="en-US" sz="900" dirty="0">
              <a:solidFill>
                <a:schemeClr val="tx1">
                  <a:alpha val="25000"/>
                </a:schemeClr>
              </a:solidFill>
            </a:endParaRPr>
          </a:p>
        </p:txBody>
      </p:sp>
      <p:pic>
        <p:nvPicPr>
          <p:cNvPr id="35" name="Graphic 34" descr="Box with solid fill">
            <a:extLst>
              <a:ext uri="{FF2B5EF4-FFF2-40B4-BE49-F238E27FC236}">
                <a16:creationId xmlns:a16="http://schemas.microsoft.com/office/drawing/2014/main" id="{74CE8DFC-EF87-2701-F14F-1A399C904449}"/>
              </a:ext>
            </a:extLst>
          </p:cNvPr>
          <p:cNvPicPr>
            <a:picLocks noChangeAspect="1"/>
          </p:cNvPicPr>
          <p:nvPr/>
        </p:nvPicPr>
        <p:blipFill>
          <a:blip r:embed="rId10">
            <a:extLst>
              <a:ext uri="{28A0092B-C50C-407E-A947-70E740481C1C}">
                <a14:useLocalDpi xmlns:a14="http://schemas.microsoft.com/office/drawing/2010/main" val="0"/>
              </a:ext>
              <a:ext uri="{96DAC541-7B7A-43D3-8B79-37D633B846F1}">
                <asvg:svgBlip xmlns:asvg="http://schemas.microsoft.com/office/drawing/2016/SVG/main" r:embed="rId11"/>
              </a:ext>
            </a:extLst>
          </a:blip>
          <a:stretch>
            <a:fillRect/>
          </a:stretch>
        </p:blipFill>
        <p:spPr>
          <a:xfrm>
            <a:off x="3201943" y="2803006"/>
            <a:ext cx="455466" cy="455466"/>
          </a:xfrm>
          <a:prstGeom prst="rect">
            <a:avLst/>
          </a:prstGeom>
        </p:spPr>
      </p:pic>
    </p:spTree>
    <p:extLst>
      <p:ext uri="{BB962C8B-B14F-4D97-AF65-F5344CB8AC3E}">
        <p14:creationId xmlns:p14="http://schemas.microsoft.com/office/powerpoint/2010/main" val="3911081811"/>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 name="Rectangle: Rounded Corners 60">
            <a:extLst>
              <a:ext uri="{FF2B5EF4-FFF2-40B4-BE49-F238E27FC236}">
                <a16:creationId xmlns:a16="http://schemas.microsoft.com/office/drawing/2014/main" id="{E00FA8EE-894D-833C-93D6-6E94E9CE1E3B}"/>
              </a:ext>
            </a:extLst>
          </p:cNvPr>
          <p:cNvSpPr/>
          <p:nvPr/>
        </p:nvSpPr>
        <p:spPr>
          <a:xfrm>
            <a:off x="9339050" y="143152"/>
            <a:ext cx="2151990" cy="421028"/>
          </a:xfrm>
          <a:prstGeom prst="roundRect">
            <a:avLst/>
          </a:prstGeom>
          <a:solidFill>
            <a:srgbClr val="92D050">
              <a:alpha val="15000"/>
            </a:srgbClr>
          </a:solidFill>
          <a:ln w="12700">
            <a:solidFill>
              <a:schemeClr val="accent1">
                <a:shade val="15000"/>
              </a:schemeClr>
            </a:solidFill>
            <a:prstDash val="solid"/>
          </a:ln>
        </p:spPr>
        <p:style>
          <a:lnRef idx="2">
            <a:schemeClr val="accent1">
              <a:shade val="15000"/>
            </a:schemeClr>
          </a:lnRef>
          <a:fillRef idx="1">
            <a:schemeClr val="accent1"/>
          </a:fillRef>
          <a:effectRef idx="0">
            <a:schemeClr val="accent1"/>
          </a:effectRef>
          <a:fontRef idx="minor">
            <a:schemeClr val="lt1"/>
          </a:fontRef>
        </p:style>
        <p:txBody>
          <a:bodyPr lIns="360000" rtlCol="0" anchor="ctr"/>
          <a:lstStyle/>
          <a:p>
            <a:endParaRPr lang="en-US" sz="900" dirty="0">
              <a:solidFill>
                <a:schemeClr val="tx1"/>
              </a:solidFill>
            </a:endParaRPr>
          </a:p>
        </p:txBody>
      </p:sp>
      <p:sp>
        <p:nvSpPr>
          <p:cNvPr id="60" name="Rectangle: Rounded Corners 59">
            <a:extLst>
              <a:ext uri="{FF2B5EF4-FFF2-40B4-BE49-F238E27FC236}">
                <a16:creationId xmlns:a16="http://schemas.microsoft.com/office/drawing/2014/main" id="{4AB402FC-82C9-3597-BD81-65954DE01D89}"/>
              </a:ext>
            </a:extLst>
          </p:cNvPr>
          <p:cNvSpPr/>
          <p:nvPr/>
        </p:nvSpPr>
        <p:spPr>
          <a:xfrm>
            <a:off x="6285978" y="904966"/>
            <a:ext cx="2187935" cy="421028"/>
          </a:xfrm>
          <a:prstGeom prst="roundRect">
            <a:avLst/>
          </a:prstGeom>
          <a:solidFill>
            <a:srgbClr val="92D050">
              <a:alpha val="15000"/>
            </a:srgbClr>
          </a:solidFill>
          <a:ln w="12700">
            <a:solidFill>
              <a:schemeClr val="accent1">
                <a:shade val="15000"/>
              </a:schemeClr>
            </a:solidFill>
            <a:prstDash val="solid"/>
          </a:ln>
        </p:spPr>
        <p:style>
          <a:lnRef idx="2">
            <a:schemeClr val="accent1">
              <a:shade val="15000"/>
            </a:schemeClr>
          </a:lnRef>
          <a:fillRef idx="1">
            <a:schemeClr val="accent1"/>
          </a:fillRef>
          <a:effectRef idx="0">
            <a:schemeClr val="accent1"/>
          </a:effectRef>
          <a:fontRef idx="minor">
            <a:schemeClr val="lt1"/>
          </a:fontRef>
        </p:style>
        <p:txBody>
          <a:bodyPr lIns="360000" rtlCol="0" anchor="ctr"/>
          <a:lstStyle/>
          <a:p>
            <a:endParaRPr lang="en-US" sz="900" dirty="0">
              <a:solidFill>
                <a:schemeClr val="tx1"/>
              </a:solidFill>
            </a:endParaRPr>
          </a:p>
        </p:txBody>
      </p:sp>
      <p:sp>
        <p:nvSpPr>
          <p:cNvPr id="45" name="Rectangle: Rounded Corners 44">
            <a:extLst>
              <a:ext uri="{FF2B5EF4-FFF2-40B4-BE49-F238E27FC236}">
                <a16:creationId xmlns:a16="http://schemas.microsoft.com/office/drawing/2014/main" id="{A0AFBEF8-8045-557F-00CA-129C1A2E7885}"/>
              </a:ext>
            </a:extLst>
          </p:cNvPr>
          <p:cNvSpPr/>
          <p:nvPr/>
        </p:nvSpPr>
        <p:spPr>
          <a:xfrm>
            <a:off x="3300144" y="2289925"/>
            <a:ext cx="2281891" cy="421028"/>
          </a:xfrm>
          <a:prstGeom prst="roundRect">
            <a:avLst/>
          </a:prstGeom>
          <a:solidFill>
            <a:srgbClr val="92D050">
              <a:alpha val="15000"/>
            </a:srgbClr>
          </a:solidFill>
          <a:ln w="12700">
            <a:solidFill>
              <a:schemeClr val="accent1">
                <a:shade val="15000"/>
              </a:schemeClr>
            </a:solidFill>
            <a:prstDash val="solid"/>
          </a:ln>
        </p:spPr>
        <p:style>
          <a:lnRef idx="2">
            <a:schemeClr val="accent1">
              <a:shade val="15000"/>
            </a:schemeClr>
          </a:lnRef>
          <a:fillRef idx="1">
            <a:schemeClr val="accent1"/>
          </a:fillRef>
          <a:effectRef idx="0">
            <a:schemeClr val="accent1"/>
          </a:effectRef>
          <a:fontRef idx="minor">
            <a:schemeClr val="lt1"/>
          </a:fontRef>
        </p:style>
        <p:txBody>
          <a:bodyPr lIns="360000" rtlCol="0" anchor="ctr"/>
          <a:lstStyle/>
          <a:p>
            <a:endParaRPr lang="en-US" sz="900" dirty="0">
              <a:solidFill>
                <a:schemeClr val="tx1"/>
              </a:solidFill>
            </a:endParaRPr>
          </a:p>
        </p:txBody>
      </p:sp>
      <p:grpSp>
        <p:nvGrpSpPr>
          <p:cNvPr id="5" name="Grupp 4">
            <a:extLst>
              <a:ext uri="{FF2B5EF4-FFF2-40B4-BE49-F238E27FC236}">
                <a16:creationId xmlns:a16="http://schemas.microsoft.com/office/drawing/2014/main" id="{89498A34-E279-496E-911C-1BC607AA9032}"/>
              </a:ext>
            </a:extLst>
          </p:cNvPr>
          <p:cNvGrpSpPr/>
          <p:nvPr/>
        </p:nvGrpSpPr>
        <p:grpSpPr>
          <a:xfrm>
            <a:off x="0" y="3752183"/>
            <a:ext cx="12194837" cy="2025852"/>
            <a:chOff x="0" y="4394357"/>
            <a:chExt cx="12194837" cy="1577552"/>
          </a:xfrm>
        </p:grpSpPr>
        <p:sp>
          <p:nvSpPr>
            <p:cNvPr id="6" name="Rektangel 5">
              <a:extLst>
                <a:ext uri="{FF2B5EF4-FFF2-40B4-BE49-F238E27FC236}">
                  <a16:creationId xmlns:a16="http://schemas.microsoft.com/office/drawing/2014/main" id="{BFDE2534-4636-4057-B3FD-9565A5BE250C}"/>
                </a:ext>
              </a:extLst>
            </p:cNvPr>
            <p:cNvSpPr/>
            <p:nvPr/>
          </p:nvSpPr>
          <p:spPr>
            <a:xfrm>
              <a:off x="9079952" y="4394357"/>
              <a:ext cx="3114885" cy="1569964"/>
            </a:xfrm>
            <a:prstGeom prst="rect">
              <a:avLst/>
            </a:prstGeom>
            <a:solidFill>
              <a:srgbClr val="44546A">
                <a:lumMod val="20000"/>
                <a:lumOff val="80000"/>
              </a:srgbClr>
            </a:solidFill>
            <a:ln w="12700" cap="flat" cmpd="sng" algn="ctr">
              <a:noFill/>
              <a:prstDash val="solid"/>
              <a:miter lim="800000"/>
            </a:ln>
            <a:effectLst>
              <a:outerShdw blurRad="50800" dist="38100" dir="10800000" algn="r" rotWithShape="0">
                <a:prstClr val="black">
                  <a:alpha val="40000"/>
                </a:prst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7" name="Rektangel 6">
              <a:extLst>
                <a:ext uri="{FF2B5EF4-FFF2-40B4-BE49-F238E27FC236}">
                  <a16:creationId xmlns:a16="http://schemas.microsoft.com/office/drawing/2014/main" id="{CE9C76D4-FC83-4394-8E8B-BB921D3754AD}"/>
                </a:ext>
              </a:extLst>
            </p:cNvPr>
            <p:cNvSpPr/>
            <p:nvPr/>
          </p:nvSpPr>
          <p:spPr>
            <a:xfrm>
              <a:off x="6059722" y="4686444"/>
              <a:ext cx="3074050" cy="1277876"/>
            </a:xfrm>
            <a:prstGeom prst="rect">
              <a:avLst/>
            </a:prstGeom>
            <a:solidFill>
              <a:srgbClr val="44546A">
                <a:lumMod val="20000"/>
                <a:lumOff val="80000"/>
              </a:srgbClr>
            </a:solidFill>
            <a:ln w="12700" cap="flat" cmpd="sng" algn="ctr">
              <a:noFill/>
              <a:prstDash val="solid"/>
              <a:miter lim="800000"/>
            </a:ln>
            <a:effectLst>
              <a:outerShdw blurRad="50800" dist="38100" dir="10800000" algn="r" rotWithShape="0">
                <a:prstClr val="black">
                  <a:alpha val="40000"/>
                </a:prst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8" name="Rektangel 7">
              <a:extLst>
                <a:ext uri="{FF2B5EF4-FFF2-40B4-BE49-F238E27FC236}">
                  <a16:creationId xmlns:a16="http://schemas.microsoft.com/office/drawing/2014/main" id="{6BC8EF95-A0A1-4FB6-9EE5-61D8C1082F7E}"/>
                </a:ext>
              </a:extLst>
            </p:cNvPr>
            <p:cNvSpPr/>
            <p:nvPr/>
          </p:nvSpPr>
          <p:spPr>
            <a:xfrm>
              <a:off x="3154685" y="4966775"/>
              <a:ext cx="2923953" cy="1002323"/>
            </a:xfrm>
            <a:prstGeom prst="rect">
              <a:avLst/>
            </a:prstGeom>
            <a:solidFill>
              <a:srgbClr val="44546A">
                <a:lumMod val="20000"/>
                <a:lumOff val="80000"/>
              </a:srgbClr>
            </a:solidFill>
            <a:ln w="12700" cap="flat" cmpd="sng" algn="ctr">
              <a:noFill/>
              <a:prstDash val="solid"/>
              <a:miter lim="800000"/>
            </a:ln>
            <a:effectLst>
              <a:outerShdw blurRad="50800" dist="38100" dir="10800000" algn="r" rotWithShape="0">
                <a:prstClr val="black">
                  <a:alpha val="40000"/>
                </a:prst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9" name="Rektangel 8">
              <a:extLst>
                <a:ext uri="{FF2B5EF4-FFF2-40B4-BE49-F238E27FC236}">
                  <a16:creationId xmlns:a16="http://schemas.microsoft.com/office/drawing/2014/main" id="{C6F314DB-2192-4247-8093-C7E27FCCD229}"/>
                </a:ext>
              </a:extLst>
            </p:cNvPr>
            <p:cNvSpPr/>
            <p:nvPr/>
          </p:nvSpPr>
          <p:spPr>
            <a:xfrm>
              <a:off x="0" y="5302490"/>
              <a:ext cx="3154685" cy="669419"/>
            </a:xfrm>
            <a:prstGeom prst="rect">
              <a:avLst/>
            </a:prstGeom>
            <a:solidFill>
              <a:srgbClr val="44546A">
                <a:lumMod val="20000"/>
                <a:lumOff val="80000"/>
              </a:srgbClr>
            </a:solidFill>
            <a:ln w="12700" cap="flat" cmpd="sng" algn="ctr">
              <a:noFill/>
              <a:prstDash val="solid"/>
              <a:miter lim="800000"/>
            </a:ln>
            <a:effectLst>
              <a:outerShdw blurRad="50800" dist="38100" dir="10800000" algn="r" rotWithShape="0">
                <a:prstClr val="black">
                  <a:alpha val="40000"/>
                </a:prst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grpSp>
      <p:pic>
        <p:nvPicPr>
          <p:cNvPr id="10" name="Bild 9" descr="Öppen mapp">
            <a:extLst>
              <a:ext uri="{FF2B5EF4-FFF2-40B4-BE49-F238E27FC236}">
                <a16:creationId xmlns:a16="http://schemas.microsoft.com/office/drawing/2014/main" id="{0B82E9D1-05C0-4434-98DE-887883B8D95A}"/>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461596" y="4903409"/>
            <a:ext cx="660244" cy="660244"/>
          </a:xfrm>
          <a:prstGeom prst="rect">
            <a:avLst/>
          </a:prstGeom>
          <a:effectLst/>
        </p:spPr>
      </p:pic>
      <p:pic>
        <p:nvPicPr>
          <p:cNvPr id="11" name="Bildobjekt 10">
            <a:extLst>
              <a:ext uri="{FF2B5EF4-FFF2-40B4-BE49-F238E27FC236}">
                <a16:creationId xmlns:a16="http://schemas.microsoft.com/office/drawing/2014/main" id="{480EDBEF-8B87-49DA-A79C-6650509B051C}"/>
              </a:ext>
            </a:extLst>
          </p:cNvPr>
          <p:cNvPicPr>
            <a:picLocks noChangeAspect="1"/>
          </p:cNvPicPr>
          <p:nvPr/>
        </p:nvPicPr>
        <p:blipFill>
          <a:blip r:embed="rId5"/>
          <a:stretch>
            <a:fillRect/>
          </a:stretch>
        </p:blipFill>
        <p:spPr>
          <a:xfrm>
            <a:off x="6221706" y="4246576"/>
            <a:ext cx="272680" cy="1220827"/>
          </a:xfrm>
          <a:prstGeom prst="rect">
            <a:avLst/>
          </a:prstGeom>
          <a:effectLst/>
        </p:spPr>
      </p:pic>
      <p:pic>
        <p:nvPicPr>
          <p:cNvPr id="12" name="Bildobjekt 11">
            <a:extLst>
              <a:ext uri="{FF2B5EF4-FFF2-40B4-BE49-F238E27FC236}">
                <a16:creationId xmlns:a16="http://schemas.microsoft.com/office/drawing/2014/main" id="{4FB68D3F-2898-4B6C-A750-159AF56D9D15}"/>
              </a:ext>
            </a:extLst>
          </p:cNvPr>
          <p:cNvPicPr>
            <a:picLocks noChangeAspect="1"/>
          </p:cNvPicPr>
          <p:nvPr/>
        </p:nvPicPr>
        <p:blipFill>
          <a:blip r:embed="rId6"/>
          <a:stretch>
            <a:fillRect/>
          </a:stretch>
        </p:blipFill>
        <p:spPr>
          <a:xfrm>
            <a:off x="9237541" y="3831268"/>
            <a:ext cx="638464" cy="674266"/>
          </a:xfrm>
          <a:prstGeom prst="rect">
            <a:avLst/>
          </a:prstGeom>
          <a:effectLst/>
        </p:spPr>
      </p:pic>
      <p:pic>
        <p:nvPicPr>
          <p:cNvPr id="13" name="Bild 12" descr="Optisk disk">
            <a:extLst>
              <a:ext uri="{FF2B5EF4-FFF2-40B4-BE49-F238E27FC236}">
                <a16:creationId xmlns:a16="http://schemas.microsoft.com/office/drawing/2014/main" id="{8DCD1090-8FD8-4A9D-AC91-8C13A8632822}"/>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178812" y="5123388"/>
            <a:ext cx="614983" cy="614983"/>
          </a:xfrm>
          <a:prstGeom prst="rect">
            <a:avLst/>
          </a:prstGeom>
          <a:effectLst/>
        </p:spPr>
      </p:pic>
      <p:grpSp>
        <p:nvGrpSpPr>
          <p:cNvPr id="14" name="Grupp 13">
            <a:extLst>
              <a:ext uri="{FF2B5EF4-FFF2-40B4-BE49-F238E27FC236}">
                <a16:creationId xmlns:a16="http://schemas.microsoft.com/office/drawing/2014/main" id="{C2CD9661-9FCB-4D35-87EE-B8A46B5492C6}"/>
              </a:ext>
            </a:extLst>
          </p:cNvPr>
          <p:cNvGrpSpPr/>
          <p:nvPr/>
        </p:nvGrpSpPr>
        <p:grpSpPr>
          <a:xfrm>
            <a:off x="3284265" y="4507418"/>
            <a:ext cx="742753" cy="768421"/>
            <a:chOff x="11480394" y="4001035"/>
            <a:chExt cx="2263157" cy="2241920"/>
          </a:xfrm>
        </p:grpSpPr>
        <p:sp>
          <p:nvSpPr>
            <p:cNvPr id="15" name="Ellips 14">
              <a:extLst>
                <a:ext uri="{FF2B5EF4-FFF2-40B4-BE49-F238E27FC236}">
                  <a16:creationId xmlns:a16="http://schemas.microsoft.com/office/drawing/2014/main" id="{3CA922ED-1561-4467-8040-B19834A003F5}"/>
                </a:ext>
              </a:extLst>
            </p:cNvPr>
            <p:cNvSpPr/>
            <p:nvPr/>
          </p:nvSpPr>
          <p:spPr>
            <a:xfrm>
              <a:off x="11480394" y="4001035"/>
              <a:ext cx="2263157" cy="2241920"/>
            </a:xfrm>
            <a:prstGeom prst="ellipse">
              <a:avLst/>
            </a:prstGeom>
            <a:solidFill>
              <a:sysClr val="window" lastClr="FFFFFF"/>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prstClr val="white"/>
                </a:solidFill>
                <a:effectLst/>
                <a:uLnTx/>
                <a:uFillTx/>
                <a:latin typeface="Gill Sans MT"/>
                <a:ea typeface="+mn-ea"/>
                <a:cs typeface="+mn-cs"/>
              </a:endParaRPr>
            </a:p>
          </p:txBody>
        </p:sp>
        <p:pic>
          <p:nvPicPr>
            <p:cNvPr id="16" name="Bildobjekt 15">
              <a:extLst>
                <a:ext uri="{FF2B5EF4-FFF2-40B4-BE49-F238E27FC236}">
                  <a16:creationId xmlns:a16="http://schemas.microsoft.com/office/drawing/2014/main" id="{1F794524-C7B0-44DB-AD16-35B221D80D9B}"/>
                </a:ext>
              </a:extLst>
            </p:cNvPr>
            <p:cNvPicPr>
              <a:picLocks noChangeAspect="1"/>
            </p:cNvPicPr>
            <p:nvPr/>
          </p:nvPicPr>
          <p:blipFill>
            <a:blip r:embed="rId9"/>
            <a:stretch>
              <a:fillRect/>
            </a:stretch>
          </p:blipFill>
          <p:spPr>
            <a:xfrm>
              <a:off x="11588618" y="4106413"/>
              <a:ext cx="2023575" cy="2033618"/>
            </a:xfrm>
            <a:prstGeom prst="rect">
              <a:avLst/>
            </a:prstGeom>
          </p:spPr>
        </p:pic>
      </p:grpSp>
      <p:sp>
        <p:nvSpPr>
          <p:cNvPr id="3" name="Rectangle: Rounded Corners 2">
            <a:extLst>
              <a:ext uri="{FF2B5EF4-FFF2-40B4-BE49-F238E27FC236}">
                <a16:creationId xmlns:a16="http://schemas.microsoft.com/office/drawing/2014/main" id="{775F93DC-42F5-D752-E5A7-EE8D77E864F6}"/>
              </a:ext>
            </a:extLst>
          </p:cNvPr>
          <p:cNvSpPr/>
          <p:nvPr/>
        </p:nvSpPr>
        <p:spPr>
          <a:xfrm>
            <a:off x="6292074" y="2522429"/>
            <a:ext cx="2181839" cy="421028"/>
          </a:xfrm>
          <a:prstGeom prst="roundRect">
            <a:avLst/>
          </a:prstGeom>
          <a:solidFill>
            <a:srgbClr val="92D050">
              <a:alpha val="40000"/>
            </a:srgbClr>
          </a:solidFill>
          <a:ln w="12700">
            <a:solidFill>
              <a:schemeClr val="accent1">
                <a:shade val="15000"/>
              </a:schemeClr>
            </a:solidFill>
            <a:prstDash val="solid"/>
          </a:ln>
        </p:spPr>
        <p:style>
          <a:lnRef idx="2">
            <a:schemeClr val="accent1">
              <a:shade val="15000"/>
            </a:schemeClr>
          </a:lnRef>
          <a:fillRef idx="1">
            <a:schemeClr val="accent1"/>
          </a:fillRef>
          <a:effectRef idx="0">
            <a:schemeClr val="accent1"/>
          </a:effectRef>
          <a:fontRef idx="minor">
            <a:schemeClr val="lt1"/>
          </a:fontRef>
        </p:style>
        <p:txBody>
          <a:bodyPr lIns="360000" rtlCol="0" anchor="ctr"/>
          <a:lstStyle/>
          <a:p>
            <a:r>
              <a:rPr lang="sv-SE" sz="900" dirty="0">
                <a:solidFill>
                  <a:schemeClr val="tx1">
                    <a:alpha val="15000"/>
                  </a:schemeClr>
                </a:solidFill>
              </a:rPr>
              <a:t>#3 </a:t>
            </a:r>
            <a:r>
              <a:rPr lang="sv-SE" sz="900" b="1" dirty="0">
                <a:solidFill>
                  <a:schemeClr val="tx1">
                    <a:alpha val="15000"/>
                  </a:schemeClr>
                </a:solidFill>
              </a:rPr>
              <a:t>- </a:t>
            </a:r>
            <a:r>
              <a:rPr lang="sv-SE" sz="900" dirty="0">
                <a:solidFill>
                  <a:schemeClr val="tx1">
                    <a:alpha val="15000"/>
                  </a:schemeClr>
                </a:solidFill>
              </a:rPr>
              <a:t>Standard för inkommande geografisk data</a:t>
            </a:r>
            <a:endParaRPr lang="en-US" sz="900" dirty="0">
              <a:solidFill>
                <a:schemeClr val="tx1">
                  <a:alpha val="15000"/>
                </a:schemeClr>
              </a:solidFill>
            </a:endParaRPr>
          </a:p>
        </p:txBody>
      </p:sp>
      <p:sp>
        <p:nvSpPr>
          <p:cNvPr id="4" name="Rectangle: Rounded Corners 3">
            <a:extLst>
              <a:ext uri="{FF2B5EF4-FFF2-40B4-BE49-F238E27FC236}">
                <a16:creationId xmlns:a16="http://schemas.microsoft.com/office/drawing/2014/main" id="{A36082B4-40B2-2E4B-5F65-0C3DCD9E0C2D}"/>
              </a:ext>
            </a:extLst>
          </p:cNvPr>
          <p:cNvSpPr/>
          <p:nvPr/>
        </p:nvSpPr>
        <p:spPr>
          <a:xfrm>
            <a:off x="3300144" y="3901244"/>
            <a:ext cx="2268207" cy="421028"/>
          </a:xfrm>
          <a:prstGeom prst="roundRect">
            <a:avLst/>
          </a:prstGeom>
          <a:solidFill>
            <a:srgbClr val="92D050">
              <a:alpha val="40000"/>
            </a:srgbClr>
          </a:solidFill>
          <a:ln w="12700"/>
        </p:spPr>
        <p:style>
          <a:lnRef idx="2">
            <a:schemeClr val="accent1">
              <a:shade val="15000"/>
            </a:schemeClr>
          </a:lnRef>
          <a:fillRef idx="1">
            <a:schemeClr val="accent1"/>
          </a:fillRef>
          <a:effectRef idx="0">
            <a:schemeClr val="accent1"/>
          </a:effectRef>
          <a:fontRef idx="minor">
            <a:schemeClr val="lt1"/>
          </a:fontRef>
        </p:style>
        <p:txBody>
          <a:bodyPr lIns="360000" rtlCol="0" anchor="ctr"/>
          <a:lstStyle/>
          <a:p>
            <a:r>
              <a:rPr lang="sv-SE" sz="900" dirty="0">
                <a:solidFill>
                  <a:schemeClr val="tx1">
                    <a:alpha val="15000"/>
                  </a:schemeClr>
                </a:solidFill>
              </a:rPr>
              <a:t>#5 Kartlägga huvudprocesser ink informationsflöden</a:t>
            </a:r>
            <a:endParaRPr lang="en-US" sz="900" dirty="0">
              <a:solidFill>
                <a:schemeClr val="tx1">
                  <a:alpha val="15000"/>
                </a:schemeClr>
              </a:solidFill>
            </a:endParaRPr>
          </a:p>
        </p:txBody>
      </p:sp>
      <p:sp>
        <p:nvSpPr>
          <p:cNvPr id="22" name="Rectangle: Rounded Corners 21">
            <a:extLst>
              <a:ext uri="{FF2B5EF4-FFF2-40B4-BE49-F238E27FC236}">
                <a16:creationId xmlns:a16="http://schemas.microsoft.com/office/drawing/2014/main" id="{EEA9E8DE-FEA1-B41A-B5F4-AA3E16280DCE}"/>
              </a:ext>
            </a:extLst>
          </p:cNvPr>
          <p:cNvSpPr/>
          <p:nvPr/>
        </p:nvSpPr>
        <p:spPr>
          <a:xfrm>
            <a:off x="463678" y="5886434"/>
            <a:ext cx="5118357" cy="394635"/>
          </a:xfrm>
          <a:prstGeom prst="roundRect">
            <a:avLst/>
          </a:prstGeom>
          <a:solidFill>
            <a:srgbClr val="92D050">
              <a:alpha val="40000"/>
            </a:srgbClr>
          </a:solidFill>
          <a:ln w="12700"/>
        </p:spPr>
        <p:style>
          <a:lnRef idx="2">
            <a:schemeClr val="accent1">
              <a:shade val="15000"/>
            </a:schemeClr>
          </a:lnRef>
          <a:fillRef idx="1">
            <a:schemeClr val="accent1"/>
          </a:fillRef>
          <a:effectRef idx="0">
            <a:schemeClr val="accent1"/>
          </a:effectRef>
          <a:fontRef idx="minor">
            <a:schemeClr val="lt1"/>
          </a:fontRef>
        </p:style>
        <p:txBody>
          <a:bodyPr lIns="360000" rtlCol="0" anchor="ctr"/>
          <a:lstStyle/>
          <a:p>
            <a:r>
              <a:rPr lang="sv-SE" sz="1050" dirty="0">
                <a:solidFill>
                  <a:schemeClr val="tx1"/>
                </a:solidFill>
              </a:rPr>
              <a:t>#1 Projektstyrning. Prioriteringsmodell och standarder för digitala projekt</a:t>
            </a:r>
            <a:endParaRPr lang="en-US" sz="1050" dirty="0">
              <a:solidFill>
                <a:schemeClr val="tx1"/>
              </a:solidFill>
            </a:endParaRPr>
          </a:p>
        </p:txBody>
      </p:sp>
      <p:sp>
        <p:nvSpPr>
          <p:cNvPr id="23" name="Rectangle: Rounded Corners 22">
            <a:extLst>
              <a:ext uri="{FF2B5EF4-FFF2-40B4-BE49-F238E27FC236}">
                <a16:creationId xmlns:a16="http://schemas.microsoft.com/office/drawing/2014/main" id="{B73D7CAC-3CF4-F849-5752-B893E7DEE7AD}"/>
              </a:ext>
            </a:extLst>
          </p:cNvPr>
          <p:cNvSpPr/>
          <p:nvPr/>
        </p:nvSpPr>
        <p:spPr>
          <a:xfrm>
            <a:off x="432464" y="2303691"/>
            <a:ext cx="2253499" cy="424728"/>
          </a:xfrm>
          <a:prstGeom prst="roundRect">
            <a:avLst/>
          </a:prstGeom>
          <a:solidFill>
            <a:srgbClr val="92D050">
              <a:alpha val="40000"/>
            </a:srgbClr>
          </a:solidFill>
          <a:ln w="12700"/>
        </p:spPr>
        <p:style>
          <a:lnRef idx="2">
            <a:schemeClr val="accent1">
              <a:shade val="15000"/>
            </a:schemeClr>
          </a:lnRef>
          <a:fillRef idx="1">
            <a:schemeClr val="accent1"/>
          </a:fillRef>
          <a:effectRef idx="0">
            <a:schemeClr val="accent1"/>
          </a:effectRef>
          <a:fontRef idx="minor">
            <a:schemeClr val="lt1"/>
          </a:fontRef>
        </p:style>
        <p:txBody>
          <a:bodyPr lIns="360000" rtlCol="0" anchor="ctr"/>
          <a:lstStyle/>
          <a:p>
            <a:r>
              <a:rPr lang="sv-SE" sz="900" dirty="0">
                <a:solidFill>
                  <a:schemeClr val="tx1">
                    <a:alpha val="15000"/>
                  </a:schemeClr>
                </a:solidFill>
              </a:rPr>
              <a:t>#6</a:t>
            </a:r>
            <a:r>
              <a:rPr lang="sv-SE" sz="900" b="1" dirty="0">
                <a:solidFill>
                  <a:schemeClr val="tx1">
                    <a:alpha val="15000"/>
                  </a:schemeClr>
                </a:solidFill>
              </a:rPr>
              <a:t> - </a:t>
            </a:r>
            <a:r>
              <a:rPr lang="sv-SE" sz="900" dirty="0">
                <a:solidFill>
                  <a:schemeClr val="tx1">
                    <a:alpha val="15000"/>
                  </a:schemeClr>
                </a:solidFill>
              </a:rPr>
              <a:t>Modell för förvaltning- och utveckling av digitala system</a:t>
            </a:r>
            <a:endParaRPr lang="en-US" sz="900" dirty="0">
              <a:solidFill>
                <a:schemeClr val="tx1">
                  <a:alpha val="15000"/>
                </a:schemeClr>
              </a:solidFill>
            </a:endParaRPr>
          </a:p>
        </p:txBody>
      </p:sp>
      <p:sp>
        <p:nvSpPr>
          <p:cNvPr id="25" name="Rectangle: Rounded Corners 24">
            <a:extLst>
              <a:ext uri="{FF2B5EF4-FFF2-40B4-BE49-F238E27FC236}">
                <a16:creationId xmlns:a16="http://schemas.microsoft.com/office/drawing/2014/main" id="{24EDA768-9504-C868-9A75-34E7B7738023}"/>
              </a:ext>
            </a:extLst>
          </p:cNvPr>
          <p:cNvSpPr/>
          <p:nvPr/>
        </p:nvSpPr>
        <p:spPr>
          <a:xfrm>
            <a:off x="432464" y="3342462"/>
            <a:ext cx="2253499" cy="421030"/>
          </a:xfrm>
          <a:prstGeom prst="roundRect">
            <a:avLst/>
          </a:prstGeom>
          <a:solidFill>
            <a:srgbClr val="92D050">
              <a:alpha val="40000"/>
            </a:srgbClr>
          </a:solidFill>
          <a:ln w="12700"/>
        </p:spPr>
        <p:style>
          <a:lnRef idx="2">
            <a:schemeClr val="accent1">
              <a:shade val="15000"/>
            </a:schemeClr>
          </a:lnRef>
          <a:fillRef idx="1">
            <a:schemeClr val="accent1"/>
          </a:fillRef>
          <a:effectRef idx="0">
            <a:schemeClr val="accent1"/>
          </a:effectRef>
          <a:fontRef idx="minor">
            <a:schemeClr val="lt1"/>
          </a:fontRef>
        </p:style>
        <p:txBody>
          <a:bodyPr lIns="360000" rtlCol="0" anchor="ctr"/>
          <a:lstStyle/>
          <a:p>
            <a:r>
              <a:rPr lang="sv-SE" sz="1000" dirty="0">
                <a:solidFill>
                  <a:schemeClr val="tx1"/>
                </a:solidFill>
              </a:rPr>
              <a:t>#18 Kvalitetssäkring  av digitala fastighetsgränser</a:t>
            </a:r>
            <a:endParaRPr lang="en-US" sz="1000" dirty="0">
              <a:solidFill>
                <a:schemeClr val="tx1"/>
              </a:solidFill>
            </a:endParaRPr>
          </a:p>
        </p:txBody>
      </p:sp>
      <p:sp>
        <p:nvSpPr>
          <p:cNvPr id="26" name="Rectangle: Rounded Corners 25">
            <a:extLst>
              <a:ext uri="{FF2B5EF4-FFF2-40B4-BE49-F238E27FC236}">
                <a16:creationId xmlns:a16="http://schemas.microsoft.com/office/drawing/2014/main" id="{5A4A17FB-7AF8-D179-2A59-5C176D664275}"/>
              </a:ext>
            </a:extLst>
          </p:cNvPr>
          <p:cNvSpPr/>
          <p:nvPr/>
        </p:nvSpPr>
        <p:spPr>
          <a:xfrm>
            <a:off x="432464" y="2824926"/>
            <a:ext cx="2253499" cy="421029"/>
          </a:xfrm>
          <a:prstGeom prst="roundRect">
            <a:avLst/>
          </a:prstGeom>
          <a:solidFill>
            <a:srgbClr val="92D050">
              <a:alpha val="40000"/>
            </a:srgbClr>
          </a:solidFill>
          <a:ln w="12700"/>
        </p:spPr>
        <p:style>
          <a:lnRef idx="2">
            <a:schemeClr val="accent1">
              <a:shade val="15000"/>
            </a:schemeClr>
          </a:lnRef>
          <a:fillRef idx="1">
            <a:schemeClr val="accent1"/>
          </a:fillRef>
          <a:effectRef idx="0">
            <a:schemeClr val="accent1"/>
          </a:effectRef>
          <a:fontRef idx="minor">
            <a:schemeClr val="lt1"/>
          </a:fontRef>
        </p:style>
        <p:txBody>
          <a:bodyPr lIns="360000" rtlCol="0" anchor="ctr"/>
          <a:lstStyle/>
          <a:p>
            <a:r>
              <a:rPr lang="sv-SE" sz="900" dirty="0">
                <a:solidFill>
                  <a:schemeClr val="tx1">
                    <a:alpha val="15000"/>
                  </a:schemeClr>
                </a:solidFill>
              </a:rPr>
              <a:t>#4 Utvärdera kvalitet geografisk data och definiera masterdata</a:t>
            </a:r>
            <a:endParaRPr lang="en-US" sz="900" dirty="0">
              <a:solidFill>
                <a:schemeClr val="tx1">
                  <a:alpha val="15000"/>
                </a:schemeClr>
              </a:solidFill>
            </a:endParaRPr>
          </a:p>
        </p:txBody>
      </p:sp>
      <p:sp>
        <p:nvSpPr>
          <p:cNvPr id="27" name="Rectangle: Rounded Corners 26">
            <a:extLst>
              <a:ext uri="{FF2B5EF4-FFF2-40B4-BE49-F238E27FC236}">
                <a16:creationId xmlns:a16="http://schemas.microsoft.com/office/drawing/2014/main" id="{22844661-9D24-1008-8380-1DE3597C9F91}"/>
              </a:ext>
            </a:extLst>
          </p:cNvPr>
          <p:cNvSpPr/>
          <p:nvPr/>
        </p:nvSpPr>
        <p:spPr>
          <a:xfrm>
            <a:off x="432464" y="3859999"/>
            <a:ext cx="2253499" cy="399131"/>
          </a:xfrm>
          <a:prstGeom prst="roundRect">
            <a:avLst/>
          </a:prstGeom>
          <a:solidFill>
            <a:srgbClr val="92D050">
              <a:alpha val="40000"/>
            </a:srgbClr>
          </a:solidFill>
          <a:ln w="12700"/>
        </p:spPr>
        <p:style>
          <a:lnRef idx="2">
            <a:schemeClr val="accent1">
              <a:shade val="15000"/>
            </a:schemeClr>
          </a:lnRef>
          <a:fillRef idx="1">
            <a:schemeClr val="accent1"/>
          </a:fillRef>
          <a:effectRef idx="0">
            <a:schemeClr val="accent1"/>
          </a:effectRef>
          <a:fontRef idx="minor">
            <a:schemeClr val="lt1"/>
          </a:fontRef>
        </p:style>
        <p:txBody>
          <a:bodyPr lIns="360000" rtlCol="0" anchor="ctr"/>
          <a:lstStyle/>
          <a:p>
            <a:r>
              <a:rPr lang="sv-SE" sz="900" dirty="0">
                <a:solidFill>
                  <a:schemeClr val="tx1">
                    <a:alpha val="15000"/>
                  </a:schemeClr>
                </a:solidFill>
              </a:rPr>
              <a:t>#8 Arbetsmodell- och ramverk för säker informationshantering</a:t>
            </a:r>
            <a:endParaRPr lang="en-US" sz="900" dirty="0">
              <a:solidFill>
                <a:schemeClr val="tx1">
                  <a:alpha val="15000"/>
                </a:schemeClr>
              </a:solidFill>
            </a:endParaRPr>
          </a:p>
        </p:txBody>
      </p:sp>
      <p:sp>
        <p:nvSpPr>
          <p:cNvPr id="29" name="Rectangle: Rounded Corners 28">
            <a:extLst>
              <a:ext uri="{FF2B5EF4-FFF2-40B4-BE49-F238E27FC236}">
                <a16:creationId xmlns:a16="http://schemas.microsoft.com/office/drawing/2014/main" id="{736442D6-CC5D-FACC-73A5-4A7E3BBE7FF8}"/>
              </a:ext>
            </a:extLst>
          </p:cNvPr>
          <p:cNvSpPr/>
          <p:nvPr/>
        </p:nvSpPr>
        <p:spPr>
          <a:xfrm>
            <a:off x="432464" y="4355637"/>
            <a:ext cx="2253499" cy="421027"/>
          </a:xfrm>
          <a:prstGeom prst="roundRect">
            <a:avLst/>
          </a:prstGeom>
          <a:solidFill>
            <a:srgbClr val="92D050">
              <a:alpha val="40000"/>
            </a:srgbClr>
          </a:solidFill>
          <a:ln w="12700"/>
        </p:spPr>
        <p:style>
          <a:lnRef idx="2">
            <a:schemeClr val="accent1">
              <a:shade val="15000"/>
            </a:schemeClr>
          </a:lnRef>
          <a:fillRef idx="1">
            <a:schemeClr val="accent1"/>
          </a:fillRef>
          <a:effectRef idx="0">
            <a:schemeClr val="accent1"/>
          </a:effectRef>
          <a:fontRef idx="minor">
            <a:schemeClr val="lt1"/>
          </a:fontRef>
        </p:style>
        <p:txBody>
          <a:bodyPr lIns="360000" rtlCol="0" anchor="ctr"/>
          <a:lstStyle/>
          <a:p>
            <a:r>
              <a:rPr lang="sv-SE" sz="900" dirty="0">
                <a:solidFill>
                  <a:schemeClr val="tx1">
                    <a:alpha val="15000"/>
                  </a:schemeClr>
                </a:solidFill>
              </a:rPr>
              <a:t>#11 Versionshantering av digitala kartor</a:t>
            </a:r>
            <a:endParaRPr lang="en-US" sz="900" dirty="0">
              <a:solidFill>
                <a:schemeClr val="tx1">
                  <a:alpha val="15000"/>
                </a:schemeClr>
              </a:solidFill>
            </a:endParaRPr>
          </a:p>
        </p:txBody>
      </p:sp>
      <p:sp>
        <p:nvSpPr>
          <p:cNvPr id="30" name="Rectangle: Rounded Corners 29">
            <a:extLst>
              <a:ext uri="{FF2B5EF4-FFF2-40B4-BE49-F238E27FC236}">
                <a16:creationId xmlns:a16="http://schemas.microsoft.com/office/drawing/2014/main" id="{A0C1800D-F09D-5D70-57D9-AE61E981DBFA}"/>
              </a:ext>
            </a:extLst>
          </p:cNvPr>
          <p:cNvSpPr/>
          <p:nvPr/>
        </p:nvSpPr>
        <p:spPr>
          <a:xfrm>
            <a:off x="9339051" y="2689343"/>
            <a:ext cx="2169076" cy="421027"/>
          </a:xfrm>
          <a:prstGeom prst="roundRect">
            <a:avLst/>
          </a:prstGeom>
          <a:solidFill>
            <a:srgbClr val="92D050">
              <a:alpha val="40000"/>
            </a:srgbClr>
          </a:solidFill>
          <a:ln w="12700"/>
        </p:spPr>
        <p:style>
          <a:lnRef idx="2">
            <a:schemeClr val="accent1">
              <a:shade val="15000"/>
            </a:schemeClr>
          </a:lnRef>
          <a:fillRef idx="1">
            <a:schemeClr val="accent1"/>
          </a:fillRef>
          <a:effectRef idx="0">
            <a:schemeClr val="accent1"/>
          </a:effectRef>
          <a:fontRef idx="minor">
            <a:schemeClr val="lt1"/>
          </a:fontRef>
        </p:style>
        <p:txBody>
          <a:bodyPr lIns="360000" rtlCol="0" anchor="ctr"/>
          <a:lstStyle/>
          <a:p>
            <a:r>
              <a:rPr lang="sv-SE" sz="900" dirty="0">
                <a:solidFill>
                  <a:schemeClr val="tx1">
                    <a:alpha val="15000"/>
                  </a:schemeClr>
                </a:solidFill>
              </a:rPr>
              <a:t>#13 - Automatiserade steg i bygglovsprocess</a:t>
            </a:r>
            <a:endParaRPr lang="en-US" sz="900" dirty="0">
              <a:solidFill>
                <a:schemeClr val="tx1">
                  <a:alpha val="15000"/>
                </a:schemeClr>
              </a:solidFill>
            </a:endParaRPr>
          </a:p>
        </p:txBody>
      </p:sp>
      <p:sp>
        <p:nvSpPr>
          <p:cNvPr id="31" name="Rectangle: Rounded Corners 30">
            <a:extLst>
              <a:ext uri="{FF2B5EF4-FFF2-40B4-BE49-F238E27FC236}">
                <a16:creationId xmlns:a16="http://schemas.microsoft.com/office/drawing/2014/main" id="{6611B805-F2C8-2B43-9311-88C6FFA4D9F7}"/>
              </a:ext>
            </a:extLst>
          </p:cNvPr>
          <p:cNvSpPr/>
          <p:nvPr/>
        </p:nvSpPr>
        <p:spPr>
          <a:xfrm>
            <a:off x="6285978" y="3551247"/>
            <a:ext cx="2181839" cy="421027"/>
          </a:xfrm>
          <a:prstGeom prst="roundRect">
            <a:avLst/>
          </a:prstGeom>
          <a:solidFill>
            <a:srgbClr val="92D050">
              <a:alpha val="40000"/>
            </a:srgbClr>
          </a:solidFill>
          <a:ln w="12700"/>
        </p:spPr>
        <p:style>
          <a:lnRef idx="2">
            <a:schemeClr val="accent1">
              <a:shade val="15000"/>
            </a:schemeClr>
          </a:lnRef>
          <a:fillRef idx="1">
            <a:schemeClr val="accent1"/>
          </a:fillRef>
          <a:effectRef idx="0">
            <a:schemeClr val="accent1"/>
          </a:effectRef>
          <a:fontRef idx="minor">
            <a:schemeClr val="lt1"/>
          </a:fontRef>
        </p:style>
        <p:txBody>
          <a:bodyPr lIns="360000" rtlCol="0" anchor="ctr"/>
          <a:lstStyle/>
          <a:p>
            <a:r>
              <a:rPr lang="sv-SE" sz="1000">
                <a:solidFill>
                  <a:schemeClr val="tx1"/>
                </a:solidFill>
              </a:rPr>
              <a:t>#13 - Automatiserade steg i bygglovsprocess</a:t>
            </a:r>
            <a:endParaRPr lang="en-US" sz="1000">
              <a:solidFill>
                <a:schemeClr val="tx1"/>
              </a:solidFill>
            </a:endParaRPr>
          </a:p>
        </p:txBody>
      </p:sp>
      <p:sp>
        <p:nvSpPr>
          <p:cNvPr id="32" name="Rectangle: Rounded Corners 31">
            <a:extLst>
              <a:ext uri="{FF2B5EF4-FFF2-40B4-BE49-F238E27FC236}">
                <a16:creationId xmlns:a16="http://schemas.microsoft.com/office/drawing/2014/main" id="{4A79D939-D8E3-057D-035D-44561D77BEE1}"/>
              </a:ext>
            </a:extLst>
          </p:cNvPr>
          <p:cNvSpPr/>
          <p:nvPr/>
        </p:nvSpPr>
        <p:spPr>
          <a:xfrm>
            <a:off x="6285978" y="3051422"/>
            <a:ext cx="2181839" cy="421027"/>
          </a:xfrm>
          <a:prstGeom prst="roundRect">
            <a:avLst/>
          </a:prstGeom>
          <a:solidFill>
            <a:srgbClr val="92D050">
              <a:alpha val="40000"/>
            </a:srgbClr>
          </a:solidFill>
          <a:ln w="12700"/>
        </p:spPr>
        <p:style>
          <a:lnRef idx="2">
            <a:schemeClr val="accent1">
              <a:shade val="15000"/>
            </a:schemeClr>
          </a:lnRef>
          <a:fillRef idx="1">
            <a:schemeClr val="accent1"/>
          </a:fillRef>
          <a:effectRef idx="0">
            <a:schemeClr val="accent1"/>
          </a:effectRef>
          <a:fontRef idx="minor">
            <a:schemeClr val="lt1"/>
          </a:fontRef>
        </p:style>
        <p:txBody>
          <a:bodyPr lIns="360000" rtlCol="0" anchor="ctr"/>
          <a:lstStyle/>
          <a:p>
            <a:r>
              <a:rPr lang="sv-SE" sz="900" dirty="0">
                <a:solidFill>
                  <a:schemeClr val="tx1">
                    <a:alpha val="15000"/>
                  </a:schemeClr>
                </a:solidFill>
              </a:rPr>
              <a:t>#17 - Automatisering digitala utskick av detaljplan</a:t>
            </a:r>
            <a:endParaRPr lang="en-US" sz="900" dirty="0">
              <a:solidFill>
                <a:schemeClr val="tx1">
                  <a:alpha val="15000"/>
                </a:schemeClr>
              </a:solidFill>
            </a:endParaRPr>
          </a:p>
        </p:txBody>
      </p:sp>
      <p:sp>
        <p:nvSpPr>
          <p:cNvPr id="33" name="Rectangle: Rounded Corners 32">
            <a:extLst>
              <a:ext uri="{FF2B5EF4-FFF2-40B4-BE49-F238E27FC236}">
                <a16:creationId xmlns:a16="http://schemas.microsoft.com/office/drawing/2014/main" id="{B231DBF1-F62C-446A-A228-75D41A939309}"/>
              </a:ext>
            </a:extLst>
          </p:cNvPr>
          <p:cNvSpPr/>
          <p:nvPr/>
        </p:nvSpPr>
        <p:spPr>
          <a:xfrm>
            <a:off x="9339051" y="1677675"/>
            <a:ext cx="2169076" cy="421027"/>
          </a:xfrm>
          <a:prstGeom prst="roundRect">
            <a:avLst/>
          </a:prstGeom>
          <a:solidFill>
            <a:srgbClr val="92D050">
              <a:alpha val="40000"/>
            </a:srgbClr>
          </a:solidFill>
          <a:ln w="12700"/>
        </p:spPr>
        <p:style>
          <a:lnRef idx="2">
            <a:schemeClr val="accent1">
              <a:shade val="15000"/>
            </a:schemeClr>
          </a:lnRef>
          <a:fillRef idx="1">
            <a:schemeClr val="accent1"/>
          </a:fillRef>
          <a:effectRef idx="0">
            <a:schemeClr val="accent1"/>
          </a:effectRef>
          <a:fontRef idx="minor">
            <a:schemeClr val="lt1"/>
          </a:fontRef>
        </p:style>
        <p:txBody>
          <a:bodyPr lIns="360000" rtlCol="0" anchor="ctr"/>
          <a:lstStyle/>
          <a:p>
            <a:r>
              <a:rPr lang="sv-SE" sz="1000" dirty="0">
                <a:solidFill>
                  <a:schemeClr val="tx1"/>
                </a:solidFill>
              </a:rPr>
              <a:t>#14 - Automatiserad granskning av ritningar i bygglovsprocessen</a:t>
            </a:r>
            <a:endParaRPr lang="en-US" sz="1000" dirty="0">
              <a:solidFill>
                <a:schemeClr val="tx1"/>
              </a:solidFill>
            </a:endParaRPr>
          </a:p>
        </p:txBody>
      </p:sp>
      <p:sp>
        <p:nvSpPr>
          <p:cNvPr id="36" name="Rectangle: Rounded Corners 35">
            <a:extLst>
              <a:ext uri="{FF2B5EF4-FFF2-40B4-BE49-F238E27FC236}">
                <a16:creationId xmlns:a16="http://schemas.microsoft.com/office/drawing/2014/main" id="{6A6F0095-63AF-A484-6D62-5C8FB23F3E8B}"/>
              </a:ext>
            </a:extLst>
          </p:cNvPr>
          <p:cNvSpPr/>
          <p:nvPr/>
        </p:nvSpPr>
        <p:spPr>
          <a:xfrm>
            <a:off x="461453" y="6337291"/>
            <a:ext cx="5118357" cy="394636"/>
          </a:xfrm>
          <a:prstGeom prst="roundRect">
            <a:avLst/>
          </a:prstGeom>
          <a:solidFill>
            <a:srgbClr val="92D050">
              <a:alpha val="40000"/>
            </a:srgbClr>
          </a:solidFill>
          <a:ln w="12700"/>
        </p:spPr>
        <p:style>
          <a:lnRef idx="2">
            <a:schemeClr val="accent1">
              <a:shade val="15000"/>
            </a:schemeClr>
          </a:lnRef>
          <a:fillRef idx="1">
            <a:schemeClr val="accent1"/>
          </a:fillRef>
          <a:effectRef idx="0">
            <a:schemeClr val="accent1"/>
          </a:effectRef>
          <a:fontRef idx="minor">
            <a:schemeClr val="lt1"/>
          </a:fontRef>
        </p:style>
        <p:txBody>
          <a:bodyPr lIns="360000" rtlCol="0" anchor="ctr"/>
          <a:lstStyle/>
          <a:p>
            <a:r>
              <a:rPr lang="sv-SE" sz="1050" dirty="0">
                <a:solidFill>
                  <a:schemeClr val="tx1">
                    <a:alpha val="15000"/>
                  </a:schemeClr>
                </a:solidFill>
              </a:rPr>
              <a:t>#9 – Utvecklat samarbete med Digitaliseringsavdelningen (SLF)</a:t>
            </a:r>
            <a:endParaRPr lang="en-US" sz="1050" dirty="0">
              <a:solidFill>
                <a:schemeClr val="tx1">
                  <a:alpha val="15000"/>
                </a:schemeClr>
              </a:solidFill>
            </a:endParaRPr>
          </a:p>
        </p:txBody>
      </p:sp>
      <p:sp>
        <p:nvSpPr>
          <p:cNvPr id="37" name="Rectangle: Rounded Corners 36">
            <a:extLst>
              <a:ext uri="{FF2B5EF4-FFF2-40B4-BE49-F238E27FC236}">
                <a16:creationId xmlns:a16="http://schemas.microsoft.com/office/drawing/2014/main" id="{14FF486C-2F08-EBBA-8946-9B6B2F8B0644}"/>
              </a:ext>
            </a:extLst>
          </p:cNvPr>
          <p:cNvSpPr/>
          <p:nvPr/>
        </p:nvSpPr>
        <p:spPr>
          <a:xfrm>
            <a:off x="3300144" y="3364137"/>
            <a:ext cx="2281891" cy="421027"/>
          </a:xfrm>
          <a:prstGeom prst="roundRect">
            <a:avLst/>
          </a:prstGeom>
          <a:solidFill>
            <a:srgbClr val="92D050">
              <a:alpha val="40000"/>
            </a:srgbClr>
          </a:solidFill>
          <a:ln w="12700">
            <a:prstDash val="solid"/>
          </a:ln>
        </p:spPr>
        <p:style>
          <a:lnRef idx="2">
            <a:schemeClr val="accent1">
              <a:shade val="15000"/>
            </a:schemeClr>
          </a:lnRef>
          <a:fillRef idx="1">
            <a:schemeClr val="accent1"/>
          </a:fillRef>
          <a:effectRef idx="0">
            <a:schemeClr val="accent1"/>
          </a:effectRef>
          <a:fontRef idx="minor">
            <a:schemeClr val="lt1"/>
          </a:fontRef>
        </p:style>
        <p:txBody>
          <a:bodyPr lIns="360000" rtlCol="0" anchor="ctr"/>
          <a:lstStyle/>
          <a:p>
            <a:r>
              <a:rPr lang="sv-SE" sz="900" dirty="0">
                <a:solidFill>
                  <a:schemeClr val="tx1">
                    <a:alpha val="15000"/>
                  </a:schemeClr>
                </a:solidFill>
              </a:rPr>
              <a:t>#2 Portfölj för digitala projekt</a:t>
            </a:r>
            <a:endParaRPr lang="en-US" sz="900" dirty="0">
              <a:solidFill>
                <a:schemeClr val="tx1">
                  <a:alpha val="15000"/>
                </a:schemeClr>
              </a:solidFill>
            </a:endParaRPr>
          </a:p>
        </p:txBody>
      </p:sp>
      <p:sp>
        <p:nvSpPr>
          <p:cNvPr id="2" name="Rectangle: Rounded Corners 1">
            <a:extLst>
              <a:ext uri="{FF2B5EF4-FFF2-40B4-BE49-F238E27FC236}">
                <a16:creationId xmlns:a16="http://schemas.microsoft.com/office/drawing/2014/main" id="{E192BB5D-C7EB-A25A-4758-ED48547E149F}"/>
              </a:ext>
            </a:extLst>
          </p:cNvPr>
          <p:cNvSpPr/>
          <p:nvPr/>
        </p:nvSpPr>
        <p:spPr>
          <a:xfrm>
            <a:off x="9339051" y="3193156"/>
            <a:ext cx="2151990" cy="421027"/>
          </a:xfrm>
          <a:prstGeom prst="roundRect">
            <a:avLst/>
          </a:prstGeom>
          <a:solidFill>
            <a:srgbClr val="92D050">
              <a:alpha val="40000"/>
            </a:srgbClr>
          </a:solidFill>
          <a:ln w="12700"/>
        </p:spPr>
        <p:style>
          <a:lnRef idx="2">
            <a:schemeClr val="accent1">
              <a:shade val="15000"/>
            </a:schemeClr>
          </a:lnRef>
          <a:fillRef idx="1">
            <a:schemeClr val="accent1"/>
          </a:fillRef>
          <a:effectRef idx="0">
            <a:schemeClr val="accent1"/>
          </a:effectRef>
          <a:fontRef idx="minor">
            <a:schemeClr val="lt1"/>
          </a:fontRef>
        </p:style>
        <p:txBody>
          <a:bodyPr lIns="360000" rtlCol="0" anchor="ctr"/>
          <a:lstStyle/>
          <a:p>
            <a:r>
              <a:rPr lang="sv-SE" sz="900" dirty="0">
                <a:solidFill>
                  <a:schemeClr val="tx1">
                    <a:alpha val="15000"/>
                  </a:schemeClr>
                </a:solidFill>
              </a:rPr>
              <a:t>#7 - Teknik för att verifiera data i digitala kartor </a:t>
            </a:r>
            <a:endParaRPr lang="en-US" sz="900" dirty="0">
              <a:solidFill>
                <a:schemeClr val="tx1">
                  <a:alpha val="15000"/>
                </a:schemeClr>
              </a:solidFill>
            </a:endParaRPr>
          </a:p>
        </p:txBody>
      </p:sp>
      <p:sp>
        <p:nvSpPr>
          <p:cNvPr id="17" name="textruta 16">
            <a:extLst>
              <a:ext uri="{FF2B5EF4-FFF2-40B4-BE49-F238E27FC236}">
                <a16:creationId xmlns:a16="http://schemas.microsoft.com/office/drawing/2014/main" id="{88974A21-D5B4-BC97-0C00-0092315EC596}"/>
              </a:ext>
            </a:extLst>
          </p:cNvPr>
          <p:cNvSpPr txBox="1"/>
          <p:nvPr/>
        </p:nvSpPr>
        <p:spPr>
          <a:xfrm>
            <a:off x="1031634" y="5021175"/>
            <a:ext cx="2250585" cy="338554"/>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sv-SE" sz="800" b="0" i="0" u="none" strike="noStrike" kern="1200" cap="none" spc="0" normalizeH="0" baseline="0" noProof="0">
                <a:ln>
                  <a:noFill/>
                </a:ln>
                <a:solidFill>
                  <a:prstClr val="black"/>
                </a:solidFill>
                <a:effectLst/>
                <a:uLnTx/>
                <a:uFillTx/>
                <a:ea typeface="Verdana" panose="020B0604030504040204" pitchFamily="34" charset="0"/>
                <a:cs typeface="Verdana" panose="020B0604030504040204" pitchFamily="34" charset="0"/>
              </a:rPr>
              <a:t>DIGITALISERA, SAMLA &amp; STRUKTURERA DATA, </a:t>
            </a:r>
            <a:r>
              <a:rPr lang="sv-SE" sz="800">
                <a:solidFill>
                  <a:prstClr val="black"/>
                </a:solidFill>
                <a:ea typeface="Verdana" panose="020B0604030504040204" pitchFamily="34" charset="0"/>
                <a:cs typeface="Verdana" panose="020B0604030504040204" pitchFamily="34" charset="0"/>
              </a:rPr>
              <a:t>SÄKRA INFORMATIONSHANTERINGEN</a:t>
            </a:r>
            <a:endParaRPr kumimoji="0" lang="sv-SE" sz="800" b="0" i="0" u="none" strike="noStrike" kern="1200" cap="none" spc="0" normalizeH="0" baseline="0" noProof="0">
              <a:ln>
                <a:noFill/>
              </a:ln>
              <a:solidFill>
                <a:prstClr val="black"/>
              </a:solidFill>
              <a:effectLst/>
              <a:uLnTx/>
              <a:uFillTx/>
              <a:ea typeface="Verdana" panose="020B0604030504040204" pitchFamily="34" charset="0"/>
              <a:cs typeface="Verdana" panose="020B0604030504040204" pitchFamily="34" charset="0"/>
            </a:endParaRPr>
          </a:p>
        </p:txBody>
      </p:sp>
      <p:sp>
        <p:nvSpPr>
          <p:cNvPr id="18" name="Rubrik 1">
            <a:extLst>
              <a:ext uri="{FF2B5EF4-FFF2-40B4-BE49-F238E27FC236}">
                <a16:creationId xmlns:a16="http://schemas.microsoft.com/office/drawing/2014/main" id="{EAC0579F-0995-4F58-BBAE-83832B4AFF09}"/>
              </a:ext>
            </a:extLst>
          </p:cNvPr>
          <p:cNvSpPr txBox="1">
            <a:spLocks/>
          </p:cNvSpPr>
          <p:nvPr/>
        </p:nvSpPr>
        <p:spPr>
          <a:xfrm>
            <a:off x="3986827" y="4515977"/>
            <a:ext cx="2577437" cy="367711"/>
          </a:xfrm>
          <a:prstGeom prst="rect">
            <a:avLst/>
          </a:prstGeom>
        </p:spPr>
        <p:txBody>
          <a:bodyPr vert="horz" lIns="91440" tIns="45720" rIns="91440" bIns="45720" rtlCol="0" anchor="t">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defTabSz="914400" rtl="0" eaLnBrk="1" fontAlgn="auto" latinLnBrk="0" hangingPunct="1">
              <a:lnSpc>
                <a:spcPct val="90000"/>
              </a:lnSpc>
              <a:spcBef>
                <a:spcPct val="0"/>
              </a:spcBef>
              <a:spcAft>
                <a:spcPts val="0"/>
              </a:spcAft>
              <a:buClrTx/>
              <a:buSzTx/>
              <a:buFontTx/>
              <a:buNone/>
              <a:tabLst/>
              <a:defRPr/>
            </a:pPr>
            <a:r>
              <a:rPr kumimoji="0" lang="sv-SE" sz="800" b="0" i="0" u="none" strike="noStrike" kern="1200" cap="none" spc="0" normalizeH="0" baseline="0" noProof="0">
                <a:ln>
                  <a:noFill/>
                </a:ln>
                <a:solidFill>
                  <a:prstClr val="black"/>
                </a:solidFill>
                <a:effectLst/>
                <a:uLnTx/>
                <a:uFillTx/>
                <a:latin typeface="+mn-lt"/>
                <a:ea typeface="Verdana" panose="020B0604030504040204" pitchFamily="34" charset="0"/>
                <a:cs typeface="Verdana" panose="020B0604030504040204" pitchFamily="34" charset="0"/>
              </a:rPr>
              <a:t>DIGITALISERA ARBETSFLÖDET</a:t>
            </a:r>
          </a:p>
          <a:p>
            <a:pPr marL="0" marR="0" lvl="0" indent="0" defTabSz="914400" rtl="0" eaLnBrk="1" fontAlgn="auto" latinLnBrk="0" hangingPunct="1">
              <a:lnSpc>
                <a:spcPct val="90000"/>
              </a:lnSpc>
              <a:spcBef>
                <a:spcPct val="0"/>
              </a:spcBef>
              <a:spcAft>
                <a:spcPts val="0"/>
              </a:spcAft>
              <a:buClrTx/>
              <a:buSzTx/>
              <a:buFontTx/>
              <a:buNone/>
              <a:tabLst/>
              <a:defRPr/>
            </a:pPr>
            <a:endParaRPr kumimoji="0" lang="sv-SE" sz="800" b="0" i="0" u="none" strike="noStrike" kern="1200" cap="none" spc="0" normalizeH="0" baseline="0" noProof="0">
              <a:ln>
                <a:noFill/>
              </a:ln>
              <a:solidFill>
                <a:prstClr val="black"/>
              </a:solidFill>
              <a:effectLst/>
              <a:uLnTx/>
              <a:uFillTx/>
              <a:latin typeface="+mn-lt"/>
              <a:ea typeface="Verdana" panose="020B0604030504040204" pitchFamily="34" charset="0"/>
              <a:cs typeface="Verdana" panose="020B0604030504040204" pitchFamily="34" charset="0"/>
            </a:endParaRPr>
          </a:p>
          <a:p>
            <a:pPr marL="0" marR="0" lvl="0" indent="0" defTabSz="914400" rtl="0" eaLnBrk="1" fontAlgn="auto" latinLnBrk="0" hangingPunct="1">
              <a:lnSpc>
                <a:spcPct val="90000"/>
              </a:lnSpc>
              <a:spcBef>
                <a:spcPct val="0"/>
              </a:spcBef>
              <a:spcAft>
                <a:spcPts val="0"/>
              </a:spcAft>
              <a:buClrTx/>
              <a:buSzTx/>
              <a:buFontTx/>
              <a:buNone/>
              <a:tabLst/>
              <a:defRPr/>
            </a:pPr>
            <a:endParaRPr kumimoji="0" lang="sv-SE" sz="800" b="1" i="0" u="none" strike="noStrike" kern="1200" cap="none" spc="0" normalizeH="0" baseline="0" noProof="0">
              <a:ln>
                <a:noFill/>
              </a:ln>
              <a:solidFill>
                <a:srgbClr val="FF0026"/>
              </a:solidFill>
              <a:effectLst/>
              <a:uLnTx/>
              <a:uFillTx/>
              <a:latin typeface="+mn-lt"/>
              <a:ea typeface="Verdana" panose="020B0604030504040204" pitchFamily="34" charset="0"/>
              <a:cs typeface="Verdana" panose="020B0604030504040204" pitchFamily="34" charset="0"/>
            </a:endParaRPr>
          </a:p>
        </p:txBody>
      </p:sp>
      <p:sp>
        <p:nvSpPr>
          <p:cNvPr id="19" name="Rubrik 1">
            <a:extLst>
              <a:ext uri="{FF2B5EF4-FFF2-40B4-BE49-F238E27FC236}">
                <a16:creationId xmlns:a16="http://schemas.microsoft.com/office/drawing/2014/main" id="{B27EBDE9-5A20-3A53-71C0-80EFE23D4E24}"/>
              </a:ext>
            </a:extLst>
          </p:cNvPr>
          <p:cNvSpPr txBox="1">
            <a:spLocks/>
          </p:cNvSpPr>
          <p:nvPr/>
        </p:nvSpPr>
        <p:spPr>
          <a:xfrm>
            <a:off x="6499742" y="4223149"/>
            <a:ext cx="2345404" cy="328156"/>
          </a:xfrm>
          <a:prstGeom prst="rect">
            <a:avLst/>
          </a:prstGeom>
        </p:spPr>
        <p:txBody>
          <a:bodyPr vert="horz" lIns="91440" tIns="45720" rIns="91440" bIns="45720" rtlCol="0" anchor="t">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defTabSz="914400" rtl="0" eaLnBrk="1" fontAlgn="auto" latinLnBrk="0" hangingPunct="1">
              <a:lnSpc>
                <a:spcPct val="90000"/>
              </a:lnSpc>
              <a:spcBef>
                <a:spcPct val="0"/>
              </a:spcBef>
              <a:spcAft>
                <a:spcPts val="0"/>
              </a:spcAft>
              <a:buClrTx/>
              <a:buSzTx/>
              <a:buFontTx/>
              <a:buNone/>
              <a:tabLst/>
              <a:defRPr/>
            </a:pPr>
            <a:r>
              <a:rPr kumimoji="0" lang="sv-SE" sz="800" i="0" u="none" strike="noStrike" kern="1200" cap="none" spc="0" normalizeH="0" baseline="0" noProof="0">
                <a:ln>
                  <a:noFill/>
                </a:ln>
                <a:solidFill>
                  <a:prstClr val="black"/>
                </a:solidFill>
                <a:effectLst/>
                <a:uLnTx/>
                <a:uFillTx/>
                <a:latin typeface="+mn-lt"/>
                <a:ea typeface="Verdana" panose="020B0604030504040204" pitchFamily="34" charset="0"/>
                <a:cs typeface="Verdana" panose="020B0604030504040204" pitchFamily="34" charset="0"/>
              </a:rPr>
              <a:t>MÖJLIGGÖR DIGITAL DIALOG</a:t>
            </a:r>
          </a:p>
          <a:p>
            <a:pPr marL="0" marR="0" lvl="0" indent="0" defTabSz="914400" rtl="0" eaLnBrk="1" fontAlgn="auto" latinLnBrk="0" hangingPunct="1">
              <a:lnSpc>
                <a:spcPct val="90000"/>
              </a:lnSpc>
              <a:spcBef>
                <a:spcPct val="0"/>
              </a:spcBef>
              <a:spcAft>
                <a:spcPts val="0"/>
              </a:spcAft>
              <a:buClrTx/>
              <a:buSzTx/>
              <a:buFontTx/>
              <a:buNone/>
              <a:tabLst/>
              <a:defRPr/>
            </a:pPr>
            <a:endParaRPr kumimoji="0" lang="sv-SE" sz="800" i="0" u="none" strike="noStrike" kern="1200" cap="none" spc="0" normalizeH="0" baseline="0" noProof="0">
              <a:ln>
                <a:noFill/>
              </a:ln>
              <a:solidFill>
                <a:prstClr val="black"/>
              </a:solidFill>
              <a:effectLst/>
              <a:uLnTx/>
              <a:uFillTx/>
              <a:latin typeface="+mn-lt"/>
              <a:ea typeface="Verdana" panose="020B0604030504040204" pitchFamily="34" charset="0"/>
              <a:cs typeface="Verdana" panose="020B0604030504040204" pitchFamily="34" charset="0"/>
            </a:endParaRPr>
          </a:p>
        </p:txBody>
      </p:sp>
      <p:sp>
        <p:nvSpPr>
          <p:cNvPr id="20" name="Rubrik 1">
            <a:extLst>
              <a:ext uri="{FF2B5EF4-FFF2-40B4-BE49-F238E27FC236}">
                <a16:creationId xmlns:a16="http://schemas.microsoft.com/office/drawing/2014/main" id="{55B21C3F-ACC5-A59C-EE12-2833904A8DCB}"/>
              </a:ext>
            </a:extLst>
          </p:cNvPr>
          <p:cNvSpPr txBox="1">
            <a:spLocks/>
          </p:cNvSpPr>
          <p:nvPr/>
        </p:nvSpPr>
        <p:spPr>
          <a:xfrm>
            <a:off x="9903316" y="3831268"/>
            <a:ext cx="2041864" cy="429097"/>
          </a:xfrm>
          <a:prstGeom prst="rect">
            <a:avLst/>
          </a:prstGeom>
        </p:spPr>
        <p:txBody>
          <a:bodyPr vert="horz" lIns="91440" tIns="45720" rIns="91440" bIns="45720" rtlCol="0" anchor="t">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defTabSz="914400" rtl="0" eaLnBrk="1" fontAlgn="auto" latinLnBrk="0" hangingPunct="1">
              <a:lnSpc>
                <a:spcPct val="90000"/>
              </a:lnSpc>
              <a:spcBef>
                <a:spcPct val="0"/>
              </a:spcBef>
              <a:spcAft>
                <a:spcPts val="0"/>
              </a:spcAft>
              <a:buClrTx/>
              <a:buSzTx/>
              <a:buFontTx/>
              <a:buNone/>
              <a:tabLst/>
              <a:defRPr/>
            </a:pPr>
            <a:r>
              <a:rPr kumimoji="0" lang="sv-SE" sz="800" i="0" u="none" strike="noStrike" kern="1200" cap="none" spc="0" normalizeH="0" baseline="0" noProof="0">
                <a:ln>
                  <a:noFill/>
                </a:ln>
                <a:solidFill>
                  <a:prstClr val="black"/>
                </a:solidFill>
                <a:effectLst/>
                <a:uLnTx/>
                <a:uFillTx/>
                <a:latin typeface="+mn-lt"/>
                <a:ea typeface="Verdana" panose="020B0604030504040204" pitchFamily="34" charset="0"/>
                <a:cs typeface="Verdana" panose="020B0604030504040204" pitchFamily="34" charset="0"/>
              </a:rPr>
              <a:t>AUTOMATISERA</a:t>
            </a:r>
          </a:p>
          <a:p>
            <a:pPr marL="457200" marR="0" lvl="0" indent="-457200" defTabSz="914400" rtl="0" eaLnBrk="1" fontAlgn="auto" latinLnBrk="0" hangingPunct="1">
              <a:lnSpc>
                <a:spcPct val="90000"/>
              </a:lnSpc>
              <a:spcBef>
                <a:spcPct val="0"/>
              </a:spcBef>
              <a:spcAft>
                <a:spcPts val="0"/>
              </a:spcAft>
              <a:buClrTx/>
              <a:buSzTx/>
              <a:buFontTx/>
              <a:buAutoNum type="arabicPeriod"/>
              <a:tabLst/>
              <a:defRPr/>
            </a:pPr>
            <a:endParaRPr kumimoji="0" lang="sv-SE" sz="800" i="0" u="none" strike="noStrike" kern="1200" cap="none" spc="0" normalizeH="0" baseline="0" noProof="0">
              <a:ln>
                <a:noFill/>
              </a:ln>
              <a:solidFill>
                <a:srgbClr val="FF0026"/>
              </a:solidFill>
              <a:effectLst/>
              <a:uLnTx/>
              <a:uFillTx/>
              <a:latin typeface="+mn-lt"/>
              <a:ea typeface="Verdana" panose="020B0604030504040204" pitchFamily="34" charset="0"/>
              <a:cs typeface="Verdana" panose="020B0604030504040204" pitchFamily="34" charset="0"/>
            </a:endParaRPr>
          </a:p>
        </p:txBody>
      </p:sp>
      <p:sp>
        <p:nvSpPr>
          <p:cNvPr id="41" name="Rectangle: Rounded Corners 40">
            <a:extLst>
              <a:ext uri="{FF2B5EF4-FFF2-40B4-BE49-F238E27FC236}">
                <a16:creationId xmlns:a16="http://schemas.microsoft.com/office/drawing/2014/main" id="{B0BE9DB9-EDCF-FABA-DB66-D0F83C26DED5}"/>
              </a:ext>
            </a:extLst>
          </p:cNvPr>
          <p:cNvSpPr/>
          <p:nvPr/>
        </p:nvSpPr>
        <p:spPr>
          <a:xfrm>
            <a:off x="9321965" y="686340"/>
            <a:ext cx="2169075" cy="421027"/>
          </a:xfrm>
          <a:prstGeom prst="roundRect">
            <a:avLst/>
          </a:prstGeom>
          <a:solidFill>
            <a:srgbClr val="92D050">
              <a:alpha val="15000"/>
            </a:srgbClr>
          </a:solidFill>
          <a:ln w="12700"/>
        </p:spPr>
        <p:style>
          <a:lnRef idx="2">
            <a:schemeClr val="accent1">
              <a:shade val="15000"/>
            </a:schemeClr>
          </a:lnRef>
          <a:fillRef idx="1">
            <a:schemeClr val="accent1"/>
          </a:fillRef>
          <a:effectRef idx="0">
            <a:schemeClr val="accent1"/>
          </a:effectRef>
          <a:fontRef idx="minor">
            <a:schemeClr val="lt1"/>
          </a:fontRef>
        </p:style>
        <p:txBody>
          <a:bodyPr lIns="360000" rtlCol="0" anchor="ctr"/>
          <a:lstStyle/>
          <a:p>
            <a:endParaRPr lang="en-US" sz="900" dirty="0">
              <a:solidFill>
                <a:schemeClr val="tx1"/>
              </a:solidFill>
            </a:endParaRPr>
          </a:p>
        </p:txBody>
      </p:sp>
      <p:sp>
        <p:nvSpPr>
          <p:cNvPr id="42" name="Rectangle: Rounded Corners 41">
            <a:extLst>
              <a:ext uri="{FF2B5EF4-FFF2-40B4-BE49-F238E27FC236}">
                <a16:creationId xmlns:a16="http://schemas.microsoft.com/office/drawing/2014/main" id="{4174CBB6-21DC-EC3D-4E8E-81DE8BF620E2}"/>
              </a:ext>
            </a:extLst>
          </p:cNvPr>
          <p:cNvSpPr/>
          <p:nvPr/>
        </p:nvSpPr>
        <p:spPr>
          <a:xfrm>
            <a:off x="9339051" y="1174225"/>
            <a:ext cx="2151989" cy="421027"/>
          </a:xfrm>
          <a:prstGeom prst="roundRect">
            <a:avLst/>
          </a:prstGeom>
          <a:solidFill>
            <a:srgbClr val="92D050">
              <a:alpha val="40000"/>
            </a:srgbClr>
          </a:solidFill>
          <a:ln w="12700"/>
        </p:spPr>
        <p:style>
          <a:lnRef idx="2">
            <a:schemeClr val="accent1">
              <a:shade val="15000"/>
            </a:schemeClr>
          </a:lnRef>
          <a:fillRef idx="1">
            <a:schemeClr val="accent1"/>
          </a:fillRef>
          <a:effectRef idx="0">
            <a:schemeClr val="accent1"/>
          </a:effectRef>
          <a:fontRef idx="minor">
            <a:schemeClr val="lt1"/>
          </a:fontRef>
        </p:style>
        <p:txBody>
          <a:bodyPr lIns="360000" rtlCol="0" anchor="ctr"/>
          <a:lstStyle/>
          <a:p>
            <a:r>
              <a:rPr lang="sv-SE" sz="900" dirty="0">
                <a:solidFill>
                  <a:schemeClr val="tx1">
                    <a:alpha val="15000"/>
                  </a:schemeClr>
                </a:solidFill>
              </a:rPr>
              <a:t>#15 - Sammanställning infor för ett geografiskt område</a:t>
            </a:r>
            <a:endParaRPr lang="en-US" sz="900" dirty="0">
              <a:solidFill>
                <a:schemeClr val="tx1">
                  <a:alpha val="15000"/>
                </a:schemeClr>
              </a:solidFill>
            </a:endParaRPr>
          </a:p>
        </p:txBody>
      </p:sp>
      <p:sp>
        <p:nvSpPr>
          <p:cNvPr id="48" name="Rectangle: Rounded Corners 47">
            <a:extLst>
              <a:ext uri="{FF2B5EF4-FFF2-40B4-BE49-F238E27FC236}">
                <a16:creationId xmlns:a16="http://schemas.microsoft.com/office/drawing/2014/main" id="{C46DC882-7405-98B7-9387-F71C45E9E2A0}"/>
              </a:ext>
            </a:extLst>
          </p:cNvPr>
          <p:cNvSpPr/>
          <p:nvPr/>
        </p:nvSpPr>
        <p:spPr>
          <a:xfrm>
            <a:off x="9339050" y="2174645"/>
            <a:ext cx="2169076" cy="421027"/>
          </a:xfrm>
          <a:prstGeom prst="roundRect">
            <a:avLst/>
          </a:prstGeom>
          <a:solidFill>
            <a:srgbClr val="92D050">
              <a:alpha val="40000"/>
            </a:srgbClr>
          </a:solidFill>
          <a:ln w="12700"/>
        </p:spPr>
        <p:style>
          <a:lnRef idx="2">
            <a:schemeClr val="accent1">
              <a:shade val="15000"/>
            </a:schemeClr>
          </a:lnRef>
          <a:fillRef idx="1">
            <a:schemeClr val="accent1"/>
          </a:fillRef>
          <a:effectRef idx="0">
            <a:schemeClr val="accent1"/>
          </a:effectRef>
          <a:fontRef idx="minor">
            <a:schemeClr val="lt1"/>
          </a:fontRef>
        </p:style>
        <p:txBody>
          <a:bodyPr lIns="360000" rtlCol="0" anchor="ctr"/>
          <a:lstStyle/>
          <a:p>
            <a:r>
              <a:rPr lang="sv-SE" sz="900">
                <a:solidFill>
                  <a:schemeClr val="tx1">
                    <a:alpha val="15000"/>
                  </a:schemeClr>
                </a:solidFill>
              </a:rPr>
              <a:t>#17 - Automatisering digitala utskick av detaljplan</a:t>
            </a:r>
            <a:endParaRPr lang="en-US" sz="900">
              <a:solidFill>
                <a:schemeClr val="tx1">
                  <a:alpha val="15000"/>
                </a:schemeClr>
              </a:solidFill>
            </a:endParaRPr>
          </a:p>
        </p:txBody>
      </p:sp>
      <p:pic>
        <p:nvPicPr>
          <p:cNvPr id="66" name="Graphic 65" descr="Box with solid fill">
            <a:extLst>
              <a:ext uri="{FF2B5EF4-FFF2-40B4-BE49-F238E27FC236}">
                <a16:creationId xmlns:a16="http://schemas.microsoft.com/office/drawing/2014/main" id="{5183A03C-27C0-C788-DFAE-957FD53C6214}"/>
              </a:ext>
            </a:extLst>
          </p:cNvPr>
          <p:cNvPicPr>
            <a:picLocks noChangeAspect="1"/>
          </p:cNvPicPr>
          <p:nvPr/>
        </p:nvPicPr>
        <p:blipFill>
          <a:blip r:embed="rId10">
            <a:extLst>
              <a:ext uri="{28A0092B-C50C-407E-A947-70E740481C1C}">
                <a14:useLocalDpi xmlns:a14="http://schemas.microsoft.com/office/drawing/2010/main" val="0"/>
              </a:ext>
              <a:ext uri="{96DAC541-7B7A-43D3-8B79-37D633B846F1}">
                <asvg:svgBlip xmlns:asvg="http://schemas.microsoft.com/office/drawing/2016/SVG/main" r:embed="rId11"/>
              </a:ext>
            </a:extLst>
          </a:blip>
          <a:stretch>
            <a:fillRect/>
          </a:stretch>
        </p:blipFill>
        <p:spPr>
          <a:xfrm>
            <a:off x="270164" y="5813692"/>
            <a:ext cx="521554" cy="521554"/>
          </a:xfrm>
          <a:prstGeom prst="rect">
            <a:avLst/>
          </a:prstGeom>
        </p:spPr>
      </p:pic>
      <p:pic>
        <p:nvPicPr>
          <p:cNvPr id="68" name="Graphic 67" descr="Box with solid fill">
            <a:extLst>
              <a:ext uri="{FF2B5EF4-FFF2-40B4-BE49-F238E27FC236}">
                <a16:creationId xmlns:a16="http://schemas.microsoft.com/office/drawing/2014/main" id="{48F120FA-F454-D847-1CA2-29388FF9A60D}"/>
              </a:ext>
            </a:extLst>
          </p:cNvPr>
          <p:cNvPicPr>
            <a:picLocks noChangeAspect="1"/>
          </p:cNvPicPr>
          <p:nvPr/>
        </p:nvPicPr>
        <p:blipFill>
          <a:blip r:embed="rId10">
            <a:extLst>
              <a:ext uri="{28A0092B-C50C-407E-A947-70E740481C1C}">
                <a14:useLocalDpi xmlns:a14="http://schemas.microsoft.com/office/drawing/2010/main" val="0"/>
              </a:ext>
              <a:ext uri="{96DAC541-7B7A-43D3-8B79-37D633B846F1}">
                <asvg:svgBlip xmlns:asvg="http://schemas.microsoft.com/office/drawing/2016/SVG/main" r:embed="rId11"/>
              </a:ext>
            </a:extLst>
          </a:blip>
          <a:stretch>
            <a:fillRect/>
          </a:stretch>
        </p:blipFill>
        <p:spPr>
          <a:xfrm>
            <a:off x="266700" y="6280082"/>
            <a:ext cx="521554" cy="521554"/>
          </a:xfrm>
          <a:prstGeom prst="rect">
            <a:avLst/>
          </a:prstGeom>
        </p:spPr>
      </p:pic>
      <p:pic>
        <p:nvPicPr>
          <p:cNvPr id="69" name="Graphic 68" descr="Box with solid fill">
            <a:extLst>
              <a:ext uri="{FF2B5EF4-FFF2-40B4-BE49-F238E27FC236}">
                <a16:creationId xmlns:a16="http://schemas.microsoft.com/office/drawing/2014/main" id="{58F09450-9369-401C-C4C5-6E38E5DDE309}"/>
              </a:ext>
            </a:extLst>
          </p:cNvPr>
          <p:cNvPicPr>
            <a:picLocks noChangeAspect="1"/>
          </p:cNvPicPr>
          <p:nvPr/>
        </p:nvPicPr>
        <p:blipFill>
          <a:blip r:embed="rId12">
            <a:extLst>
              <a:ext uri="{28A0092B-C50C-407E-A947-70E740481C1C}">
                <a14:useLocalDpi xmlns:a14="http://schemas.microsoft.com/office/drawing/2010/main" val="0"/>
              </a:ext>
              <a:ext uri="{96DAC541-7B7A-43D3-8B79-37D633B846F1}">
                <asvg:svgBlip xmlns:asvg="http://schemas.microsoft.com/office/drawing/2016/SVG/main" r:embed="rId13"/>
              </a:ext>
            </a:extLst>
          </a:blip>
          <a:stretch>
            <a:fillRect/>
          </a:stretch>
        </p:blipFill>
        <p:spPr>
          <a:xfrm>
            <a:off x="299744" y="4319596"/>
            <a:ext cx="455466" cy="455466"/>
          </a:xfrm>
          <a:prstGeom prst="rect">
            <a:avLst/>
          </a:prstGeom>
        </p:spPr>
      </p:pic>
      <p:pic>
        <p:nvPicPr>
          <p:cNvPr id="70" name="Graphic 69" descr="Box with solid fill">
            <a:extLst>
              <a:ext uri="{FF2B5EF4-FFF2-40B4-BE49-F238E27FC236}">
                <a16:creationId xmlns:a16="http://schemas.microsoft.com/office/drawing/2014/main" id="{E94C0DBE-88D3-9E11-A8A3-BFD8AC0A2F3A}"/>
              </a:ext>
            </a:extLst>
          </p:cNvPr>
          <p:cNvPicPr>
            <a:picLocks noChangeAspect="1"/>
          </p:cNvPicPr>
          <p:nvPr/>
        </p:nvPicPr>
        <p:blipFill>
          <a:blip r:embed="rId10">
            <a:extLst>
              <a:ext uri="{28A0092B-C50C-407E-A947-70E740481C1C}">
                <a14:useLocalDpi xmlns:a14="http://schemas.microsoft.com/office/drawing/2010/main" val="0"/>
              </a:ext>
              <a:ext uri="{96DAC541-7B7A-43D3-8B79-37D633B846F1}">
                <asvg:svgBlip xmlns:asvg="http://schemas.microsoft.com/office/drawing/2016/SVG/main" r:embed="rId11"/>
              </a:ext>
            </a:extLst>
          </a:blip>
          <a:stretch>
            <a:fillRect/>
          </a:stretch>
        </p:blipFill>
        <p:spPr>
          <a:xfrm>
            <a:off x="299744" y="3808208"/>
            <a:ext cx="455466" cy="455466"/>
          </a:xfrm>
          <a:prstGeom prst="rect">
            <a:avLst/>
          </a:prstGeom>
        </p:spPr>
      </p:pic>
      <p:pic>
        <p:nvPicPr>
          <p:cNvPr id="71" name="Graphic 70" descr="Box with solid fill">
            <a:extLst>
              <a:ext uri="{FF2B5EF4-FFF2-40B4-BE49-F238E27FC236}">
                <a16:creationId xmlns:a16="http://schemas.microsoft.com/office/drawing/2014/main" id="{C72CAF13-3D7B-F2B5-33C9-CE3829816096}"/>
              </a:ext>
            </a:extLst>
          </p:cNvPr>
          <p:cNvPicPr>
            <a:picLocks noChangeAspect="1"/>
          </p:cNvPicPr>
          <p:nvPr/>
        </p:nvPicPr>
        <p:blipFill>
          <a:blip r:embed="rId10">
            <a:extLst>
              <a:ext uri="{28A0092B-C50C-407E-A947-70E740481C1C}">
                <a14:useLocalDpi xmlns:a14="http://schemas.microsoft.com/office/drawing/2010/main" val="0"/>
              </a:ext>
              <a:ext uri="{96DAC541-7B7A-43D3-8B79-37D633B846F1}">
                <asvg:svgBlip xmlns:asvg="http://schemas.microsoft.com/office/drawing/2016/SVG/main" r:embed="rId11"/>
              </a:ext>
            </a:extLst>
          </a:blip>
          <a:stretch>
            <a:fillRect/>
          </a:stretch>
        </p:blipFill>
        <p:spPr>
          <a:xfrm>
            <a:off x="299744" y="3296823"/>
            <a:ext cx="455466" cy="455466"/>
          </a:xfrm>
          <a:prstGeom prst="rect">
            <a:avLst/>
          </a:prstGeom>
        </p:spPr>
      </p:pic>
      <p:pic>
        <p:nvPicPr>
          <p:cNvPr id="72" name="Graphic 71" descr="Box with solid fill">
            <a:extLst>
              <a:ext uri="{FF2B5EF4-FFF2-40B4-BE49-F238E27FC236}">
                <a16:creationId xmlns:a16="http://schemas.microsoft.com/office/drawing/2014/main" id="{A14386C1-A5F2-5727-D3A8-759FC248CF11}"/>
              </a:ext>
            </a:extLst>
          </p:cNvPr>
          <p:cNvPicPr>
            <a:picLocks noChangeAspect="1"/>
          </p:cNvPicPr>
          <p:nvPr/>
        </p:nvPicPr>
        <p:blipFill>
          <a:blip r:embed="rId10">
            <a:extLst>
              <a:ext uri="{28A0092B-C50C-407E-A947-70E740481C1C}">
                <a14:useLocalDpi xmlns:a14="http://schemas.microsoft.com/office/drawing/2010/main" val="0"/>
              </a:ext>
              <a:ext uri="{96DAC541-7B7A-43D3-8B79-37D633B846F1}">
                <asvg:svgBlip xmlns:asvg="http://schemas.microsoft.com/office/drawing/2016/SVG/main" r:embed="rId11"/>
              </a:ext>
            </a:extLst>
          </a:blip>
          <a:stretch>
            <a:fillRect/>
          </a:stretch>
        </p:blipFill>
        <p:spPr>
          <a:xfrm>
            <a:off x="299744" y="2785438"/>
            <a:ext cx="455466" cy="455466"/>
          </a:xfrm>
          <a:prstGeom prst="rect">
            <a:avLst/>
          </a:prstGeom>
        </p:spPr>
      </p:pic>
      <p:pic>
        <p:nvPicPr>
          <p:cNvPr id="73" name="Graphic 72" descr="Box with solid fill">
            <a:extLst>
              <a:ext uri="{FF2B5EF4-FFF2-40B4-BE49-F238E27FC236}">
                <a16:creationId xmlns:a16="http://schemas.microsoft.com/office/drawing/2014/main" id="{434475BD-899F-00AD-D0DF-AA8BDC934CB0}"/>
              </a:ext>
            </a:extLst>
          </p:cNvPr>
          <p:cNvPicPr>
            <a:picLocks noChangeAspect="1"/>
          </p:cNvPicPr>
          <p:nvPr/>
        </p:nvPicPr>
        <p:blipFill>
          <a:blip r:embed="rId10">
            <a:extLst>
              <a:ext uri="{28A0092B-C50C-407E-A947-70E740481C1C}">
                <a14:useLocalDpi xmlns:a14="http://schemas.microsoft.com/office/drawing/2010/main" val="0"/>
              </a:ext>
              <a:ext uri="{96DAC541-7B7A-43D3-8B79-37D633B846F1}">
                <asvg:svgBlip xmlns:asvg="http://schemas.microsoft.com/office/drawing/2016/SVG/main" r:embed="rId11"/>
              </a:ext>
            </a:extLst>
          </a:blip>
          <a:stretch>
            <a:fillRect/>
          </a:stretch>
        </p:blipFill>
        <p:spPr>
          <a:xfrm>
            <a:off x="6198407" y="2507142"/>
            <a:ext cx="455466" cy="455466"/>
          </a:xfrm>
          <a:prstGeom prst="rect">
            <a:avLst/>
          </a:prstGeom>
        </p:spPr>
      </p:pic>
      <p:pic>
        <p:nvPicPr>
          <p:cNvPr id="77" name="Graphic 76" descr="Box with solid fill">
            <a:extLst>
              <a:ext uri="{FF2B5EF4-FFF2-40B4-BE49-F238E27FC236}">
                <a16:creationId xmlns:a16="http://schemas.microsoft.com/office/drawing/2014/main" id="{9D9C5372-1A5F-54A7-C3FA-28D2C1D7216B}"/>
              </a:ext>
            </a:extLst>
          </p:cNvPr>
          <p:cNvPicPr>
            <a:picLocks noChangeAspect="1"/>
          </p:cNvPicPr>
          <p:nvPr/>
        </p:nvPicPr>
        <p:blipFill>
          <a:blip r:embed="rId10">
            <a:extLst>
              <a:ext uri="{28A0092B-C50C-407E-A947-70E740481C1C}">
                <a14:useLocalDpi xmlns:a14="http://schemas.microsoft.com/office/drawing/2010/main" val="0"/>
              </a:ext>
              <a:ext uri="{96DAC541-7B7A-43D3-8B79-37D633B846F1}">
                <asvg:svgBlip xmlns:asvg="http://schemas.microsoft.com/office/drawing/2016/SVG/main" r:embed="rId11"/>
              </a:ext>
            </a:extLst>
          </a:blip>
          <a:stretch>
            <a:fillRect/>
          </a:stretch>
        </p:blipFill>
        <p:spPr>
          <a:xfrm>
            <a:off x="299744" y="2274053"/>
            <a:ext cx="455466" cy="455466"/>
          </a:xfrm>
          <a:prstGeom prst="rect">
            <a:avLst/>
          </a:prstGeom>
        </p:spPr>
      </p:pic>
      <p:pic>
        <p:nvPicPr>
          <p:cNvPr id="78" name="Graphic 77" descr="Box with solid fill">
            <a:extLst>
              <a:ext uri="{FF2B5EF4-FFF2-40B4-BE49-F238E27FC236}">
                <a16:creationId xmlns:a16="http://schemas.microsoft.com/office/drawing/2014/main" id="{D715EA4F-8447-78C0-BC37-561151481DF0}"/>
              </a:ext>
            </a:extLst>
          </p:cNvPr>
          <p:cNvPicPr>
            <a:picLocks noChangeAspect="1"/>
          </p:cNvPicPr>
          <p:nvPr/>
        </p:nvPicPr>
        <p:blipFill>
          <a:blip r:embed="rId10">
            <a:extLst>
              <a:ext uri="{28A0092B-C50C-407E-A947-70E740481C1C}">
                <a14:useLocalDpi xmlns:a14="http://schemas.microsoft.com/office/drawing/2010/main" val="0"/>
              </a:ext>
              <a:ext uri="{96DAC541-7B7A-43D3-8B79-37D633B846F1}">
                <asvg:svgBlip xmlns:asvg="http://schemas.microsoft.com/office/drawing/2016/SVG/main" r:embed="rId11"/>
              </a:ext>
            </a:extLst>
          </a:blip>
          <a:stretch>
            <a:fillRect/>
          </a:stretch>
        </p:blipFill>
        <p:spPr>
          <a:xfrm>
            <a:off x="3192517" y="3365460"/>
            <a:ext cx="455466" cy="455466"/>
          </a:xfrm>
          <a:prstGeom prst="rect">
            <a:avLst/>
          </a:prstGeom>
        </p:spPr>
      </p:pic>
      <p:pic>
        <p:nvPicPr>
          <p:cNvPr id="79" name="Graphic 78" descr="Box with solid fill">
            <a:extLst>
              <a:ext uri="{FF2B5EF4-FFF2-40B4-BE49-F238E27FC236}">
                <a16:creationId xmlns:a16="http://schemas.microsoft.com/office/drawing/2014/main" id="{DBE9F1F0-1AE3-1FF2-7D7E-A760BB3C0280}"/>
              </a:ext>
            </a:extLst>
          </p:cNvPr>
          <p:cNvPicPr>
            <a:picLocks noChangeAspect="1"/>
          </p:cNvPicPr>
          <p:nvPr/>
        </p:nvPicPr>
        <p:blipFill>
          <a:blip r:embed="rId10">
            <a:extLst>
              <a:ext uri="{28A0092B-C50C-407E-A947-70E740481C1C}">
                <a14:useLocalDpi xmlns:a14="http://schemas.microsoft.com/office/drawing/2010/main" val="0"/>
              </a:ext>
              <a:ext uri="{96DAC541-7B7A-43D3-8B79-37D633B846F1}">
                <asvg:svgBlip xmlns:asvg="http://schemas.microsoft.com/office/drawing/2016/SVG/main" r:embed="rId11"/>
              </a:ext>
            </a:extLst>
          </a:blip>
          <a:stretch>
            <a:fillRect/>
          </a:stretch>
        </p:blipFill>
        <p:spPr>
          <a:xfrm>
            <a:off x="6188984" y="3037517"/>
            <a:ext cx="455466" cy="455466"/>
          </a:xfrm>
          <a:prstGeom prst="rect">
            <a:avLst/>
          </a:prstGeom>
        </p:spPr>
      </p:pic>
      <p:pic>
        <p:nvPicPr>
          <p:cNvPr id="80" name="Graphic 79" descr="Box with solid fill">
            <a:extLst>
              <a:ext uri="{FF2B5EF4-FFF2-40B4-BE49-F238E27FC236}">
                <a16:creationId xmlns:a16="http://schemas.microsoft.com/office/drawing/2014/main" id="{46D8C474-E6AC-FB3F-0D47-7A5019A7A177}"/>
              </a:ext>
            </a:extLst>
          </p:cNvPr>
          <p:cNvPicPr>
            <a:picLocks noChangeAspect="1"/>
          </p:cNvPicPr>
          <p:nvPr/>
        </p:nvPicPr>
        <p:blipFill>
          <a:blip r:embed="rId10">
            <a:extLst>
              <a:ext uri="{28A0092B-C50C-407E-A947-70E740481C1C}">
                <a14:useLocalDpi xmlns:a14="http://schemas.microsoft.com/office/drawing/2010/main" val="0"/>
              </a:ext>
              <a:ext uri="{96DAC541-7B7A-43D3-8B79-37D633B846F1}">
                <asvg:svgBlip xmlns:asvg="http://schemas.microsoft.com/office/drawing/2016/SVG/main" r:embed="rId11"/>
              </a:ext>
            </a:extLst>
          </a:blip>
          <a:stretch>
            <a:fillRect/>
          </a:stretch>
        </p:blipFill>
        <p:spPr>
          <a:xfrm>
            <a:off x="6188984" y="3537049"/>
            <a:ext cx="455466" cy="455466"/>
          </a:xfrm>
          <a:prstGeom prst="rect">
            <a:avLst/>
          </a:prstGeom>
        </p:spPr>
      </p:pic>
      <p:pic>
        <p:nvPicPr>
          <p:cNvPr id="83" name="Graphic 82" descr="Box with solid fill">
            <a:extLst>
              <a:ext uri="{FF2B5EF4-FFF2-40B4-BE49-F238E27FC236}">
                <a16:creationId xmlns:a16="http://schemas.microsoft.com/office/drawing/2014/main" id="{0039CAD0-9E0D-9311-B23C-1AC05E3FFD13}"/>
              </a:ext>
            </a:extLst>
          </p:cNvPr>
          <p:cNvPicPr>
            <a:picLocks noChangeAspect="1"/>
          </p:cNvPicPr>
          <p:nvPr/>
        </p:nvPicPr>
        <p:blipFill>
          <a:blip r:embed="rId10">
            <a:extLst>
              <a:ext uri="{28A0092B-C50C-407E-A947-70E740481C1C}">
                <a14:useLocalDpi xmlns:a14="http://schemas.microsoft.com/office/drawing/2010/main" val="0"/>
              </a:ext>
              <a:ext uri="{96DAC541-7B7A-43D3-8B79-37D633B846F1}">
                <asvg:svgBlip xmlns:asvg="http://schemas.microsoft.com/office/drawing/2016/SVG/main" r:embed="rId11"/>
              </a:ext>
            </a:extLst>
          </a:blip>
          <a:stretch>
            <a:fillRect/>
          </a:stretch>
        </p:blipFill>
        <p:spPr>
          <a:xfrm>
            <a:off x="9221843" y="3166962"/>
            <a:ext cx="455466" cy="455466"/>
          </a:xfrm>
          <a:prstGeom prst="rect">
            <a:avLst/>
          </a:prstGeom>
        </p:spPr>
      </p:pic>
      <p:pic>
        <p:nvPicPr>
          <p:cNvPr id="84" name="Graphic 83" descr="Box with solid fill">
            <a:extLst>
              <a:ext uri="{FF2B5EF4-FFF2-40B4-BE49-F238E27FC236}">
                <a16:creationId xmlns:a16="http://schemas.microsoft.com/office/drawing/2014/main" id="{61BEB417-13EF-EA34-B46F-493EE45E76E1}"/>
              </a:ext>
            </a:extLst>
          </p:cNvPr>
          <p:cNvPicPr>
            <a:picLocks noChangeAspect="1"/>
          </p:cNvPicPr>
          <p:nvPr/>
        </p:nvPicPr>
        <p:blipFill>
          <a:blip r:embed="rId10">
            <a:extLst>
              <a:ext uri="{28A0092B-C50C-407E-A947-70E740481C1C}">
                <a14:useLocalDpi xmlns:a14="http://schemas.microsoft.com/office/drawing/2010/main" val="0"/>
              </a:ext>
              <a:ext uri="{96DAC541-7B7A-43D3-8B79-37D633B846F1}">
                <asvg:svgBlip xmlns:asvg="http://schemas.microsoft.com/office/drawing/2016/SVG/main" r:embed="rId11"/>
              </a:ext>
            </a:extLst>
          </a:blip>
          <a:stretch>
            <a:fillRect/>
          </a:stretch>
        </p:blipFill>
        <p:spPr>
          <a:xfrm>
            <a:off x="9221843" y="153767"/>
            <a:ext cx="455466" cy="455466"/>
          </a:xfrm>
          <a:prstGeom prst="rect">
            <a:avLst/>
          </a:prstGeom>
        </p:spPr>
      </p:pic>
      <p:pic>
        <p:nvPicPr>
          <p:cNvPr id="85" name="Graphic 84" descr="Box with solid fill">
            <a:extLst>
              <a:ext uri="{FF2B5EF4-FFF2-40B4-BE49-F238E27FC236}">
                <a16:creationId xmlns:a16="http://schemas.microsoft.com/office/drawing/2014/main" id="{42A15C8F-7ADF-AEA5-01FC-D53F41012EB6}"/>
              </a:ext>
            </a:extLst>
          </p:cNvPr>
          <p:cNvPicPr>
            <a:picLocks noChangeAspect="1"/>
          </p:cNvPicPr>
          <p:nvPr/>
        </p:nvPicPr>
        <p:blipFill>
          <a:blip r:embed="rId10">
            <a:extLst>
              <a:ext uri="{28A0092B-C50C-407E-A947-70E740481C1C}">
                <a14:useLocalDpi xmlns:a14="http://schemas.microsoft.com/office/drawing/2010/main" val="0"/>
              </a:ext>
              <a:ext uri="{96DAC541-7B7A-43D3-8B79-37D633B846F1}">
                <asvg:svgBlip xmlns:asvg="http://schemas.microsoft.com/office/drawing/2016/SVG/main" r:embed="rId11"/>
              </a:ext>
            </a:extLst>
          </a:blip>
          <a:stretch>
            <a:fillRect/>
          </a:stretch>
        </p:blipFill>
        <p:spPr>
          <a:xfrm>
            <a:off x="9221843" y="2657549"/>
            <a:ext cx="455466" cy="455466"/>
          </a:xfrm>
          <a:prstGeom prst="rect">
            <a:avLst/>
          </a:prstGeom>
        </p:spPr>
      </p:pic>
      <p:pic>
        <p:nvPicPr>
          <p:cNvPr id="86" name="Graphic 85" descr="Box with solid fill">
            <a:extLst>
              <a:ext uri="{FF2B5EF4-FFF2-40B4-BE49-F238E27FC236}">
                <a16:creationId xmlns:a16="http://schemas.microsoft.com/office/drawing/2014/main" id="{9D0E25B4-8283-FBDF-AAE8-C10A262FA97C}"/>
              </a:ext>
            </a:extLst>
          </p:cNvPr>
          <p:cNvPicPr>
            <a:picLocks noChangeAspect="1"/>
          </p:cNvPicPr>
          <p:nvPr/>
        </p:nvPicPr>
        <p:blipFill>
          <a:blip r:embed="rId10">
            <a:extLst>
              <a:ext uri="{28A0092B-C50C-407E-A947-70E740481C1C}">
                <a14:useLocalDpi xmlns:a14="http://schemas.microsoft.com/office/drawing/2010/main" val="0"/>
              </a:ext>
              <a:ext uri="{96DAC541-7B7A-43D3-8B79-37D633B846F1}">
                <asvg:svgBlip xmlns:asvg="http://schemas.microsoft.com/office/drawing/2016/SVG/main" r:embed="rId11"/>
              </a:ext>
            </a:extLst>
          </a:blip>
          <a:stretch>
            <a:fillRect/>
          </a:stretch>
        </p:blipFill>
        <p:spPr>
          <a:xfrm>
            <a:off x="9221843" y="2153032"/>
            <a:ext cx="455466" cy="455466"/>
          </a:xfrm>
          <a:prstGeom prst="rect">
            <a:avLst/>
          </a:prstGeom>
        </p:spPr>
      </p:pic>
      <p:pic>
        <p:nvPicPr>
          <p:cNvPr id="87" name="Graphic 86" descr="Box with solid fill">
            <a:extLst>
              <a:ext uri="{FF2B5EF4-FFF2-40B4-BE49-F238E27FC236}">
                <a16:creationId xmlns:a16="http://schemas.microsoft.com/office/drawing/2014/main" id="{41FAE7B8-DA5D-7128-D4A0-158287407D38}"/>
              </a:ext>
            </a:extLst>
          </p:cNvPr>
          <p:cNvPicPr>
            <a:picLocks noChangeAspect="1"/>
          </p:cNvPicPr>
          <p:nvPr/>
        </p:nvPicPr>
        <p:blipFill>
          <a:blip r:embed="rId10">
            <a:extLst>
              <a:ext uri="{28A0092B-C50C-407E-A947-70E740481C1C}">
                <a14:useLocalDpi xmlns:a14="http://schemas.microsoft.com/office/drawing/2010/main" val="0"/>
              </a:ext>
              <a:ext uri="{96DAC541-7B7A-43D3-8B79-37D633B846F1}">
                <asvg:svgBlip xmlns:asvg="http://schemas.microsoft.com/office/drawing/2016/SVG/main" r:embed="rId11"/>
              </a:ext>
            </a:extLst>
          </a:blip>
          <a:stretch>
            <a:fillRect/>
          </a:stretch>
        </p:blipFill>
        <p:spPr>
          <a:xfrm>
            <a:off x="9221843" y="1648515"/>
            <a:ext cx="455466" cy="455466"/>
          </a:xfrm>
          <a:prstGeom prst="rect">
            <a:avLst/>
          </a:prstGeom>
        </p:spPr>
      </p:pic>
      <p:pic>
        <p:nvPicPr>
          <p:cNvPr id="88" name="Graphic 87" descr="Box with solid fill">
            <a:extLst>
              <a:ext uri="{FF2B5EF4-FFF2-40B4-BE49-F238E27FC236}">
                <a16:creationId xmlns:a16="http://schemas.microsoft.com/office/drawing/2014/main" id="{878A5E2E-3ADD-AF23-6CB5-E175C49C5D55}"/>
              </a:ext>
            </a:extLst>
          </p:cNvPr>
          <p:cNvPicPr>
            <a:picLocks noChangeAspect="1"/>
          </p:cNvPicPr>
          <p:nvPr/>
        </p:nvPicPr>
        <p:blipFill>
          <a:blip r:embed="rId10">
            <a:extLst>
              <a:ext uri="{28A0092B-C50C-407E-A947-70E740481C1C}">
                <a14:useLocalDpi xmlns:a14="http://schemas.microsoft.com/office/drawing/2010/main" val="0"/>
              </a:ext>
              <a:ext uri="{96DAC541-7B7A-43D3-8B79-37D633B846F1}">
                <asvg:svgBlip xmlns:asvg="http://schemas.microsoft.com/office/drawing/2016/SVG/main" r:embed="rId11"/>
              </a:ext>
            </a:extLst>
          </a:blip>
          <a:stretch>
            <a:fillRect/>
          </a:stretch>
        </p:blipFill>
        <p:spPr>
          <a:xfrm>
            <a:off x="9221843" y="691786"/>
            <a:ext cx="455466" cy="455466"/>
          </a:xfrm>
          <a:prstGeom prst="rect">
            <a:avLst/>
          </a:prstGeom>
        </p:spPr>
      </p:pic>
      <p:pic>
        <p:nvPicPr>
          <p:cNvPr id="89" name="Graphic 88" descr="Box with solid fill">
            <a:extLst>
              <a:ext uri="{FF2B5EF4-FFF2-40B4-BE49-F238E27FC236}">
                <a16:creationId xmlns:a16="http://schemas.microsoft.com/office/drawing/2014/main" id="{EBE56DFB-0E22-9B21-72C6-C31BA1E21B67}"/>
              </a:ext>
            </a:extLst>
          </p:cNvPr>
          <p:cNvPicPr>
            <a:picLocks noChangeAspect="1"/>
          </p:cNvPicPr>
          <p:nvPr/>
        </p:nvPicPr>
        <p:blipFill>
          <a:blip r:embed="rId10">
            <a:extLst>
              <a:ext uri="{28A0092B-C50C-407E-A947-70E740481C1C}">
                <a14:useLocalDpi xmlns:a14="http://schemas.microsoft.com/office/drawing/2010/main" val="0"/>
              </a:ext>
              <a:ext uri="{96DAC541-7B7A-43D3-8B79-37D633B846F1}">
                <asvg:svgBlip xmlns:asvg="http://schemas.microsoft.com/office/drawing/2016/SVG/main" r:embed="rId11"/>
              </a:ext>
            </a:extLst>
          </a:blip>
          <a:stretch>
            <a:fillRect/>
          </a:stretch>
        </p:blipFill>
        <p:spPr>
          <a:xfrm>
            <a:off x="9221843" y="1165980"/>
            <a:ext cx="455466" cy="455466"/>
          </a:xfrm>
          <a:prstGeom prst="rect">
            <a:avLst/>
          </a:prstGeom>
        </p:spPr>
      </p:pic>
      <p:sp>
        <p:nvSpPr>
          <p:cNvPr id="21" name="Rectangle: Rounded Corners 20">
            <a:extLst>
              <a:ext uri="{FF2B5EF4-FFF2-40B4-BE49-F238E27FC236}">
                <a16:creationId xmlns:a16="http://schemas.microsoft.com/office/drawing/2014/main" id="{BA89B90C-0DFD-4F5C-89B2-64F2BA53306A}"/>
              </a:ext>
            </a:extLst>
          </p:cNvPr>
          <p:cNvSpPr/>
          <p:nvPr/>
        </p:nvSpPr>
        <p:spPr>
          <a:xfrm>
            <a:off x="432464" y="1786156"/>
            <a:ext cx="2253499" cy="421028"/>
          </a:xfrm>
          <a:prstGeom prst="roundRect">
            <a:avLst/>
          </a:prstGeom>
          <a:solidFill>
            <a:srgbClr val="92D050">
              <a:alpha val="40000"/>
            </a:srgbClr>
          </a:solidFill>
          <a:ln w="12700">
            <a:solidFill>
              <a:schemeClr val="accent1">
                <a:shade val="15000"/>
              </a:schemeClr>
            </a:solidFill>
            <a:prstDash val="solid"/>
          </a:ln>
        </p:spPr>
        <p:style>
          <a:lnRef idx="2">
            <a:schemeClr val="accent1">
              <a:shade val="15000"/>
            </a:schemeClr>
          </a:lnRef>
          <a:fillRef idx="1">
            <a:schemeClr val="accent1"/>
          </a:fillRef>
          <a:effectRef idx="0">
            <a:schemeClr val="accent1"/>
          </a:effectRef>
          <a:fontRef idx="minor">
            <a:schemeClr val="lt1"/>
          </a:fontRef>
        </p:style>
        <p:txBody>
          <a:bodyPr lIns="360000" rtlCol="0" anchor="ctr"/>
          <a:lstStyle/>
          <a:p>
            <a:r>
              <a:rPr lang="sv-SE" sz="900" dirty="0">
                <a:solidFill>
                  <a:schemeClr val="tx1">
                    <a:alpha val="15000"/>
                  </a:schemeClr>
                </a:solidFill>
              </a:rPr>
              <a:t>#3 Standard för inkommande geografisk data</a:t>
            </a:r>
            <a:endParaRPr lang="en-US" sz="900" dirty="0">
              <a:solidFill>
                <a:schemeClr val="tx1">
                  <a:alpha val="15000"/>
                </a:schemeClr>
              </a:solidFill>
            </a:endParaRPr>
          </a:p>
        </p:txBody>
      </p:sp>
      <p:pic>
        <p:nvPicPr>
          <p:cNvPr id="24" name="Graphic 23" descr="Box with solid fill">
            <a:extLst>
              <a:ext uri="{FF2B5EF4-FFF2-40B4-BE49-F238E27FC236}">
                <a16:creationId xmlns:a16="http://schemas.microsoft.com/office/drawing/2014/main" id="{56910FEB-F406-3FA7-3781-E1B6EEB46E6E}"/>
              </a:ext>
            </a:extLst>
          </p:cNvPr>
          <p:cNvPicPr>
            <a:picLocks noChangeAspect="1"/>
          </p:cNvPicPr>
          <p:nvPr/>
        </p:nvPicPr>
        <p:blipFill>
          <a:blip r:embed="rId10">
            <a:extLst>
              <a:ext uri="{28A0092B-C50C-407E-A947-70E740481C1C}">
                <a14:useLocalDpi xmlns:a14="http://schemas.microsoft.com/office/drawing/2010/main" val="0"/>
              </a:ext>
              <a:ext uri="{96DAC541-7B7A-43D3-8B79-37D633B846F1}">
                <asvg:svgBlip xmlns:asvg="http://schemas.microsoft.com/office/drawing/2016/SVG/main" r:embed="rId11"/>
              </a:ext>
            </a:extLst>
          </a:blip>
          <a:stretch>
            <a:fillRect/>
          </a:stretch>
        </p:blipFill>
        <p:spPr>
          <a:xfrm>
            <a:off x="299744" y="1762668"/>
            <a:ext cx="455466" cy="455466"/>
          </a:xfrm>
          <a:prstGeom prst="rect">
            <a:avLst/>
          </a:prstGeom>
        </p:spPr>
      </p:pic>
      <p:sp>
        <p:nvSpPr>
          <p:cNvPr id="28" name="Rectangle: Rounded Corners 27">
            <a:extLst>
              <a:ext uri="{FF2B5EF4-FFF2-40B4-BE49-F238E27FC236}">
                <a16:creationId xmlns:a16="http://schemas.microsoft.com/office/drawing/2014/main" id="{92143452-9E11-F2E7-F106-B14BBDC34FB0}"/>
              </a:ext>
            </a:extLst>
          </p:cNvPr>
          <p:cNvSpPr/>
          <p:nvPr/>
        </p:nvSpPr>
        <p:spPr>
          <a:xfrm>
            <a:off x="432464" y="1268621"/>
            <a:ext cx="2253499" cy="421028"/>
          </a:xfrm>
          <a:prstGeom prst="roundRect">
            <a:avLst/>
          </a:prstGeom>
          <a:solidFill>
            <a:srgbClr val="92D050">
              <a:alpha val="15000"/>
            </a:srgbClr>
          </a:solidFill>
          <a:ln w="12700">
            <a:solidFill>
              <a:schemeClr val="accent1">
                <a:shade val="15000"/>
              </a:schemeClr>
            </a:solidFill>
            <a:prstDash val="solid"/>
          </a:ln>
        </p:spPr>
        <p:style>
          <a:lnRef idx="2">
            <a:schemeClr val="accent1">
              <a:shade val="15000"/>
            </a:schemeClr>
          </a:lnRef>
          <a:fillRef idx="1">
            <a:schemeClr val="accent1"/>
          </a:fillRef>
          <a:effectRef idx="0">
            <a:schemeClr val="accent1"/>
          </a:effectRef>
          <a:fontRef idx="minor">
            <a:schemeClr val="lt1"/>
          </a:fontRef>
        </p:style>
        <p:txBody>
          <a:bodyPr lIns="360000" rtlCol="0" anchor="ctr"/>
          <a:lstStyle/>
          <a:p>
            <a:endParaRPr lang="en-US" sz="900" dirty="0">
              <a:solidFill>
                <a:schemeClr val="tx1"/>
              </a:solidFill>
            </a:endParaRPr>
          </a:p>
        </p:txBody>
      </p:sp>
      <p:pic>
        <p:nvPicPr>
          <p:cNvPr id="38" name="Graphic 37" descr="Box with solid fill">
            <a:extLst>
              <a:ext uri="{FF2B5EF4-FFF2-40B4-BE49-F238E27FC236}">
                <a16:creationId xmlns:a16="http://schemas.microsoft.com/office/drawing/2014/main" id="{95396A5E-26CB-A85E-F904-A1A5861950FB}"/>
              </a:ext>
            </a:extLst>
          </p:cNvPr>
          <p:cNvPicPr>
            <a:picLocks noChangeAspect="1"/>
          </p:cNvPicPr>
          <p:nvPr/>
        </p:nvPicPr>
        <p:blipFill>
          <a:blip r:embed="rId10">
            <a:extLst>
              <a:ext uri="{28A0092B-C50C-407E-A947-70E740481C1C}">
                <a14:useLocalDpi xmlns:a14="http://schemas.microsoft.com/office/drawing/2010/main" val="0"/>
              </a:ext>
              <a:ext uri="{96DAC541-7B7A-43D3-8B79-37D633B846F1}">
                <asvg:svgBlip xmlns:asvg="http://schemas.microsoft.com/office/drawing/2016/SVG/main" r:embed="rId11"/>
              </a:ext>
            </a:extLst>
          </a:blip>
          <a:stretch>
            <a:fillRect/>
          </a:stretch>
        </p:blipFill>
        <p:spPr>
          <a:xfrm>
            <a:off x="299744" y="1251283"/>
            <a:ext cx="455466" cy="455466"/>
          </a:xfrm>
          <a:prstGeom prst="rect">
            <a:avLst/>
          </a:prstGeom>
        </p:spPr>
      </p:pic>
      <p:sp>
        <p:nvSpPr>
          <p:cNvPr id="39" name="Rectangle: Rounded Corners 38">
            <a:extLst>
              <a:ext uri="{FF2B5EF4-FFF2-40B4-BE49-F238E27FC236}">
                <a16:creationId xmlns:a16="http://schemas.microsoft.com/office/drawing/2014/main" id="{45A1E5A4-76A8-C12E-D0CB-3126D8A91D42}"/>
              </a:ext>
            </a:extLst>
          </p:cNvPr>
          <p:cNvSpPr/>
          <p:nvPr/>
        </p:nvSpPr>
        <p:spPr>
          <a:xfrm>
            <a:off x="432464" y="751086"/>
            <a:ext cx="2253499" cy="421028"/>
          </a:xfrm>
          <a:prstGeom prst="roundRect">
            <a:avLst/>
          </a:prstGeom>
          <a:solidFill>
            <a:srgbClr val="92D050">
              <a:alpha val="15000"/>
            </a:srgbClr>
          </a:solidFill>
          <a:ln w="12700">
            <a:solidFill>
              <a:schemeClr val="accent1">
                <a:shade val="15000"/>
              </a:schemeClr>
            </a:solidFill>
            <a:prstDash val="solid"/>
          </a:ln>
        </p:spPr>
        <p:style>
          <a:lnRef idx="2">
            <a:schemeClr val="accent1">
              <a:shade val="15000"/>
            </a:schemeClr>
          </a:lnRef>
          <a:fillRef idx="1">
            <a:schemeClr val="accent1"/>
          </a:fillRef>
          <a:effectRef idx="0">
            <a:schemeClr val="accent1"/>
          </a:effectRef>
          <a:fontRef idx="minor">
            <a:schemeClr val="lt1"/>
          </a:fontRef>
        </p:style>
        <p:txBody>
          <a:bodyPr lIns="360000" rtlCol="0" anchor="ctr"/>
          <a:lstStyle/>
          <a:p>
            <a:endParaRPr lang="en-US" sz="900" dirty="0">
              <a:solidFill>
                <a:schemeClr val="tx1"/>
              </a:solidFill>
            </a:endParaRPr>
          </a:p>
        </p:txBody>
      </p:sp>
      <p:pic>
        <p:nvPicPr>
          <p:cNvPr id="40" name="Graphic 39" descr="Box with solid fill">
            <a:extLst>
              <a:ext uri="{FF2B5EF4-FFF2-40B4-BE49-F238E27FC236}">
                <a16:creationId xmlns:a16="http://schemas.microsoft.com/office/drawing/2014/main" id="{2922725A-69A4-E89B-965D-0002265C9F8C}"/>
              </a:ext>
            </a:extLst>
          </p:cNvPr>
          <p:cNvPicPr>
            <a:picLocks noChangeAspect="1"/>
          </p:cNvPicPr>
          <p:nvPr/>
        </p:nvPicPr>
        <p:blipFill>
          <a:blip r:embed="rId10">
            <a:extLst>
              <a:ext uri="{28A0092B-C50C-407E-A947-70E740481C1C}">
                <a14:useLocalDpi xmlns:a14="http://schemas.microsoft.com/office/drawing/2010/main" val="0"/>
              </a:ext>
              <a:ext uri="{96DAC541-7B7A-43D3-8B79-37D633B846F1}">
                <asvg:svgBlip xmlns:asvg="http://schemas.microsoft.com/office/drawing/2016/SVG/main" r:embed="rId11"/>
              </a:ext>
            </a:extLst>
          </a:blip>
          <a:stretch>
            <a:fillRect/>
          </a:stretch>
        </p:blipFill>
        <p:spPr>
          <a:xfrm>
            <a:off x="299744" y="739898"/>
            <a:ext cx="455466" cy="455466"/>
          </a:xfrm>
          <a:prstGeom prst="rect">
            <a:avLst/>
          </a:prstGeom>
        </p:spPr>
      </p:pic>
      <p:pic>
        <p:nvPicPr>
          <p:cNvPr id="44" name="Graphic 43" descr="Box with solid fill">
            <a:extLst>
              <a:ext uri="{FF2B5EF4-FFF2-40B4-BE49-F238E27FC236}">
                <a16:creationId xmlns:a16="http://schemas.microsoft.com/office/drawing/2014/main" id="{663792DD-233A-233D-E6EB-1B6AD247A518}"/>
              </a:ext>
            </a:extLst>
          </p:cNvPr>
          <p:cNvPicPr>
            <a:picLocks noChangeAspect="1"/>
          </p:cNvPicPr>
          <p:nvPr/>
        </p:nvPicPr>
        <p:blipFill>
          <a:blip r:embed="rId10">
            <a:extLst>
              <a:ext uri="{28A0092B-C50C-407E-A947-70E740481C1C}">
                <a14:useLocalDpi xmlns:a14="http://schemas.microsoft.com/office/drawing/2010/main" val="0"/>
              </a:ext>
              <a:ext uri="{96DAC541-7B7A-43D3-8B79-37D633B846F1}">
                <asvg:svgBlip xmlns:asvg="http://schemas.microsoft.com/office/drawing/2016/SVG/main" r:embed="rId11"/>
              </a:ext>
            </a:extLst>
          </a:blip>
          <a:stretch>
            <a:fillRect/>
          </a:stretch>
        </p:blipFill>
        <p:spPr>
          <a:xfrm>
            <a:off x="3201944" y="2301692"/>
            <a:ext cx="455466" cy="455466"/>
          </a:xfrm>
          <a:prstGeom prst="rect">
            <a:avLst/>
          </a:prstGeom>
        </p:spPr>
      </p:pic>
      <p:pic>
        <p:nvPicPr>
          <p:cNvPr id="46" name="Graphic 45" descr="Box with solid fill">
            <a:extLst>
              <a:ext uri="{FF2B5EF4-FFF2-40B4-BE49-F238E27FC236}">
                <a16:creationId xmlns:a16="http://schemas.microsoft.com/office/drawing/2014/main" id="{763083E6-CE91-3963-2230-7FA26C3272A4}"/>
              </a:ext>
            </a:extLst>
          </p:cNvPr>
          <p:cNvPicPr>
            <a:picLocks noChangeAspect="1"/>
          </p:cNvPicPr>
          <p:nvPr/>
        </p:nvPicPr>
        <p:blipFill>
          <a:blip r:embed="rId10">
            <a:extLst>
              <a:ext uri="{28A0092B-C50C-407E-A947-70E740481C1C}">
                <a14:useLocalDpi xmlns:a14="http://schemas.microsoft.com/office/drawing/2010/main" val="0"/>
              </a:ext>
              <a:ext uri="{96DAC541-7B7A-43D3-8B79-37D633B846F1}">
                <asvg:svgBlip xmlns:asvg="http://schemas.microsoft.com/office/drawing/2016/SVG/main" r:embed="rId11"/>
              </a:ext>
            </a:extLst>
          </a:blip>
          <a:stretch>
            <a:fillRect/>
          </a:stretch>
        </p:blipFill>
        <p:spPr>
          <a:xfrm>
            <a:off x="3192517" y="3875117"/>
            <a:ext cx="455466" cy="455466"/>
          </a:xfrm>
          <a:prstGeom prst="rect">
            <a:avLst/>
          </a:prstGeom>
        </p:spPr>
      </p:pic>
      <p:sp>
        <p:nvSpPr>
          <p:cNvPr id="47" name="Rectangle: Rounded Corners 46">
            <a:extLst>
              <a:ext uri="{FF2B5EF4-FFF2-40B4-BE49-F238E27FC236}">
                <a16:creationId xmlns:a16="http://schemas.microsoft.com/office/drawing/2014/main" id="{58409289-8A9D-9AD4-993E-E82AB45B3243}"/>
              </a:ext>
            </a:extLst>
          </p:cNvPr>
          <p:cNvSpPr/>
          <p:nvPr/>
        </p:nvSpPr>
        <p:spPr>
          <a:xfrm>
            <a:off x="6290169" y="1997401"/>
            <a:ext cx="2183744" cy="421028"/>
          </a:xfrm>
          <a:prstGeom prst="roundRect">
            <a:avLst/>
          </a:prstGeom>
          <a:solidFill>
            <a:srgbClr val="92D050">
              <a:alpha val="15000"/>
            </a:srgbClr>
          </a:solidFill>
          <a:ln w="12700">
            <a:solidFill>
              <a:schemeClr val="accent1">
                <a:shade val="15000"/>
              </a:schemeClr>
            </a:solidFill>
            <a:prstDash val="solid"/>
          </a:ln>
        </p:spPr>
        <p:style>
          <a:lnRef idx="2">
            <a:schemeClr val="accent1">
              <a:shade val="15000"/>
            </a:schemeClr>
          </a:lnRef>
          <a:fillRef idx="1">
            <a:schemeClr val="accent1"/>
          </a:fillRef>
          <a:effectRef idx="0">
            <a:schemeClr val="accent1"/>
          </a:effectRef>
          <a:fontRef idx="minor">
            <a:schemeClr val="lt1"/>
          </a:fontRef>
        </p:style>
        <p:txBody>
          <a:bodyPr lIns="360000" rtlCol="0" anchor="ctr"/>
          <a:lstStyle/>
          <a:p>
            <a:endParaRPr lang="en-US" sz="900" dirty="0">
              <a:solidFill>
                <a:schemeClr val="tx1"/>
              </a:solidFill>
            </a:endParaRPr>
          </a:p>
        </p:txBody>
      </p:sp>
      <p:pic>
        <p:nvPicPr>
          <p:cNvPr id="49" name="Graphic 48" descr="Box with solid fill">
            <a:extLst>
              <a:ext uri="{FF2B5EF4-FFF2-40B4-BE49-F238E27FC236}">
                <a16:creationId xmlns:a16="http://schemas.microsoft.com/office/drawing/2014/main" id="{61C9C175-9A2E-DE99-5513-C689FB6E3237}"/>
              </a:ext>
            </a:extLst>
          </p:cNvPr>
          <p:cNvPicPr>
            <a:picLocks noChangeAspect="1"/>
          </p:cNvPicPr>
          <p:nvPr/>
        </p:nvPicPr>
        <p:blipFill>
          <a:blip r:embed="rId10">
            <a:extLst>
              <a:ext uri="{28A0092B-C50C-407E-A947-70E740481C1C}">
                <a14:useLocalDpi xmlns:a14="http://schemas.microsoft.com/office/drawing/2010/main" val="0"/>
              </a:ext>
              <a:ext uri="{96DAC541-7B7A-43D3-8B79-37D633B846F1}">
                <asvg:svgBlip xmlns:asvg="http://schemas.microsoft.com/office/drawing/2016/SVG/main" r:embed="rId11"/>
              </a:ext>
            </a:extLst>
          </a:blip>
          <a:stretch>
            <a:fillRect/>
          </a:stretch>
        </p:blipFill>
        <p:spPr>
          <a:xfrm>
            <a:off x="6189132" y="1982114"/>
            <a:ext cx="455466" cy="455466"/>
          </a:xfrm>
          <a:prstGeom prst="rect">
            <a:avLst/>
          </a:prstGeom>
        </p:spPr>
      </p:pic>
      <p:sp>
        <p:nvSpPr>
          <p:cNvPr id="50" name="Rectangle: Rounded Corners 49">
            <a:extLst>
              <a:ext uri="{FF2B5EF4-FFF2-40B4-BE49-F238E27FC236}">
                <a16:creationId xmlns:a16="http://schemas.microsoft.com/office/drawing/2014/main" id="{ADCD4A45-C4F6-3EC4-F9EC-B03475E13C2F}"/>
              </a:ext>
            </a:extLst>
          </p:cNvPr>
          <p:cNvSpPr/>
          <p:nvPr/>
        </p:nvSpPr>
        <p:spPr>
          <a:xfrm>
            <a:off x="3300144" y="1752819"/>
            <a:ext cx="2268207" cy="421028"/>
          </a:xfrm>
          <a:prstGeom prst="roundRect">
            <a:avLst/>
          </a:prstGeom>
          <a:solidFill>
            <a:srgbClr val="92D050">
              <a:alpha val="15000"/>
            </a:srgbClr>
          </a:solidFill>
          <a:ln w="12700">
            <a:solidFill>
              <a:schemeClr val="accent1">
                <a:shade val="15000"/>
              </a:schemeClr>
            </a:solidFill>
            <a:prstDash val="solid"/>
          </a:ln>
        </p:spPr>
        <p:style>
          <a:lnRef idx="2">
            <a:schemeClr val="accent1">
              <a:shade val="15000"/>
            </a:schemeClr>
          </a:lnRef>
          <a:fillRef idx="1">
            <a:schemeClr val="accent1"/>
          </a:fillRef>
          <a:effectRef idx="0">
            <a:schemeClr val="accent1"/>
          </a:effectRef>
          <a:fontRef idx="minor">
            <a:schemeClr val="lt1"/>
          </a:fontRef>
        </p:style>
        <p:txBody>
          <a:bodyPr lIns="360000" rtlCol="0" anchor="ctr"/>
          <a:lstStyle/>
          <a:p>
            <a:endParaRPr lang="en-US" sz="900" dirty="0">
              <a:solidFill>
                <a:schemeClr val="tx1"/>
              </a:solidFill>
            </a:endParaRPr>
          </a:p>
        </p:txBody>
      </p:sp>
      <p:pic>
        <p:nvPicPr>
          <p:cNvPr id="51" name="Graphic 50" descr="Box with solid fill">
            <a:extLst>
              <a:ext uri="{FF2B5EF4-FFF2-40B4-BE49-F238E27FC236}">
                <a16:creationId xmlns:a16="http://schemas.microsoft.com/office/drawing/2014/main" id="{15F66C7C-DDC5-116C-D956-1EE2CB1CDA20}"/>
              </a:ext>
            </a:extLst>
          </p:cNvPr>
          <p:cNvPicPr>
            <a:picLocks noChangeAspect="1"/>
          </p:cNvPicPr>
          <p:nvPr/>
        </p:nvPicPr>
        <p:blipFill>
          <a:blip r:embed="rId10">
            <a:extLst>
              <a:ext uri="{28A0092B-C50C-407E-A947-70E740481C1C}">
                <a14:useLocalDpi xmlns:a14="http://schemas.microsoft.com/office/drawing/2010/main" val="0"/>
              </a:ext>
              <a:ext uri="{96DAC541-7B7A-43D3-8B79-37D633B846F1}">
                <asvg:svgBlip xmlns:asvg="http://schemas.microsoft.com/office/drawing/2016/SVG/main" r:embed="rId11"/>
              </a:ext>
            </a:extLst>
          </a:blip>
          <a:stretch>
            <a:fillRect/>
          </a:stretch>
        </p:blipFill>
        <p:spPr>
          <a:xfrm>
            <a:off x="3183090" y="1737459"/>
            <a:ext cx="455466" cy="455466"/>
          </a:xfrm>
          <a:prstGeom prst="rect">
            <a:avLst/>
          </a:prstGeom>
        </p:spPr>
      </p:pic>
      <p:sp>
        <p:nvSpPr>
          <p:cNvPr id="52" name="Rectangle: Rounded Corners 51">
            <a:extLst>
              <a:ext uri="{FF2B5EF4-FFF2-40B4-BE49-F238E27FC236}">
                <a16:creationId xmlns:a16="http://schemas.microsoft.com/office/drawing/2014/main" id="{E88A3CC3-C7F7-97BD-90EB-A73AA7486475}"/>
              </a:ext>
            </a:extLst>
          </p:cNvPr>
          <p:cNvSpPr/>
          <p:nvPr/>
        </p:nvSpPr>
        <p:spPr>
          <a:xfrm>
            <a:off x="6285978" y="1461895"/>
            <a:ext cx="2187935" cy="421028"/>
          </a:xfrm>
          <a:prstGeom prst="roundRect">
            <a:avLst/>
          </a:prstGeom>
          <a:solidFill>
            <a:srgbClr val="92D050">
              <a:alpha val="15000"/>
            </a:srgbClr>
          </a:solidFill>
          <a:ln w="12700">
            <a:solidFill>
              <a:schemeClr val="accent1">
                <a:shade val="15000"/>
              </a:schemeClr>
            </a:solidFill>
            <a:prstDash val="solid"/>
          </a:ln>
        </p:spPr>
        <p:style>
          <a:lnRef idx="2">
            <a:schemeClr val="accent1">
              <a:shade val="15000"/>
            </a:schemeClr>
          </a:lnRef>
          <a:fillRef idx="1">
            <a:schemeClr val="accent1"/>
          </a:fillRef>
          <a:effectRef idx="0">
            <a:schemeClr val="accent1"/>
          </a:effectRef>
          <a:fontRef idx="minor">
            <a:schemeClr val="lt1"/>
          </a:fontRef>
        </p:style>
        <p:txBody>
          <a:bodyPr lIns="360000" rtlCol="0" anchor="ctr"/>
          <a:lstStyle/>
          <a:p>
            <a:endParaRPr lang="en-US" sz="900" dirty="0">
              <a:solidFill>
                <a:schemeClr val="tx1"/>
              </a:solidFill>
            </a:endParaRPr>
          </a:p>
        </p:txBody>
      </p:sp>
      <p:pic>
        <p:nvPicPr>
          <p:cNvPr id="53" name="Graphic 52" descr="Box with solid fill">
            <a:extLst>
              <a:ext uri="{FF2B5EF4-FFF2-40B4-BE49-F238E27FC236}">
                <a16:creationId xmlns:a16="http://schemas.microsoft.com/office/drawing/2014/main" id="{139D87B9-F217-DC8F-43E9-F11723E461DD}"/>
              </a:ext>
            </a:extLst>
          </p:cNvPr>
          <p:cNvPicPr>
            <a:picLocks noChangeAspect="1"/>
          </p:cNvPicPr>
          <p:nvPr/>
        </p:nvPicPr>
        <p:blipFill>
          <a:blip r:embed="rId10">
            <a:extLst>
              <a:ext uri="{28A0092B-C50C-407E-A947-70E740481C1C}">
                <a14:useLocalDpi xmlns:a14="http://schemas.microsoft.com/office/drawing/2010/main" val="0"/>
              </a:ext>
              <a:ext uri="{96DAC541-7B7A-43D3-8B79-37D633B846F1}">
                <asvg:svgBlip xmlns:asvg="http://schemas.microsoft.com/office/drawing/2016/SVG/main" r:embed="rId11"/>
              </a:ext>
            </a:extLst>
          </a:blip>
          <a:stretch>
            <a:fillRect/>
          </a:stretch>
        </p:blipFill>
        <p:spPr>
          <a:xfrm>
            <a:off x="6184941" y="1446608"/>
            <a:ext cx="455466" cy="455466"/>
          </a:xfrm>
          <a:prstGeom prst="rect">
            <a:avLst/>
          </a:prstGeom>
        </p:spPr>
      </p:pic>
      <p:pic>
        <p:nvPicPr>
          <p:cNvPr id="56" name="Graphic 55" descr="Box with solid fill">
            <a:extLst>
              <a:ext uri="{FF2B5EF4-FFF2-40B4-BE49-F238E27FC236}">
                <a16:creationId xmlns:a16="http://schemas.microsoft.com/office/drawing/2014/main" id="{05D28BE1-BC31-E379-0C9D-46DDEA161333}"/>
              </a:ext>
            </a:extLst>
          </p:cNvPr>
          <p:cNvPicPr>
            <a:picLocks noChangeAspect="1"/>
          </p:cNvPicPr>
          <p:nvPr/>
        </p:nvPicPr>
        <p:blipFill>
          <a:blip r:embed="rId10">
            <a:extLst>
              <a:ext uri="{28A0092B-C50C-407E-A947-70E740481C1C}">
                <a14:useLocalDpi xmlns:a14="http://schemas.microsoft.com/office/drawing/2010/main" val="0"/>
              </a:ext>
              <a:ext uri="{96DAC541-7B7A-43D3-8B79-37D633B846F1}">
                <asvg:svgBlip xmlns:asvg="http://schemas.microsoft.com/office/drawing/2016/SVG/main" r:embed="rId11"/>
              </a:ext>
            </a:extLst>
          </a:blip>
          <a:stretch>
            <a:fillRect/>
          </a:stretch>
        </p:blipFill>
        <p:spPr>
          <a:xfrm>
            <a:off x="6197134" y="911102"/>
            <a:ext cx="455466" cy="455466"/>
          </a:xfrm>
          <a:prstGeom prst="rect">
            <a:avLst/>
          </a:prstGeom>
        </p:spPr>
      </p:pic>
      <p:sp>
        <p:nvSpPr>
          <p:cNvPr id="57" name="Rectangle: Rounded Corners 56">
            <a:extLst>
              <a:ext uri="{FF2B5EF4-FFF2-40B4-BE49-F238E27FC236}">
                <a16:creationId xmlns:a16="http://schemas.microsoft.com/office/drawing/2014/main" id="{DB86BA79-2F65-C572-4B02-DABD47FE82B5}"/>
              </a:ext>
            </a:extLst>
          </p:cNvPr>
          <p:cNvSpPr/>
          <p:nvPr/>
        </p:nvSpPr>
        <p:spPr>
          <a:xfrm>
            <a:off x="432464" y="233551"/>
            <a:ext cx="2253499" cy="421028"/>
          </a:xfrm>
          <a:prstGeom prst="roundRect">
            <a:avLst/>
          </a:prstGeom>
          <a:solidFill>
            <a:srgbClr val="92D050">
              <a:alpha val="15000"/>
            </a:srgbClr>
          </a:solidFill>
          <a:ln w="12700">
            <a:solidFill>
              <a:schemeClr val="accent1">
                <a:shade val="15000"/>
              </a:schemeClr>
            </a:solidFill>
            <a:prstDash val="solid"/>
          </a:ln>
        </p:spPr>
        <p:style>
          <a:lnRef idx="2">
            <a:schemeClr val="accent1">
              <a:shade val="15000"/>
            </a:schemeClr>
          </a:lnRef>
          <a:fillRef idx="1">
            <a:schemeClr val="accent1"/>
          </a:fillRef>
          <a:effectRef idx="0">
            <a:schemeClr val="accent1"/>
          </a:effectRef>
          <a:fontRef idx="minor">
            <a:schemeClr val="lt1"/>
          </a:fontRef>
        </p:style>
        <p:txBody>
          <a:bodyPr lIns="360000" rtlCol="0" anchor="ctr"/>
          <a:lstStyle/>
          <a:p>
            <a:endParaRPr lang="en-US" sz="900" dirty="0">
              <a:solidFill>
                <a:schemeClr val="tx1"/>
              </a:solidFill>
            </a:endParaRPr>
          </a:p>
        </p:txBody>
      </p:sp>
      <p:sp>
        <p:nvSpPr>
          <p:cNvPr id="59" name="Rectangle: Rounded Corners 58">
            <a:extLst>
              <a:ext uri="{FF2B5EF4-FFF2-40B4-BE49-F238E27FC236}">
                <a16:creationId xmlns:a16="http://schemas.microsoft.com/office/drawing/2014/main" id="{DBC5A052-CF78-7AAD-E293-035B105AF833}"/>
              </a:ext>
            </a:extLst>
          </p:cNvPr>
          <p:cNvSpPr/>
          <p:nvPr/>
        </p:nvSpPr>
        <p:spPr>
          <a:xfrm>
            <a:off x="3300144" y="1215713"/>
            <a:ext cx="2253499" cy="421028"/>
          </a:xfrm>
          <a:prstGeom prst="roundRect">
            <a:avLst/>
          </a:prstGeom>
          <a:solidFill>
            <a:srgbClr val="92D050">
              <a:alpha val="15000"/>
            </a:srgbClr>
          </a:solidFill>
          <a:ln w="12700">
            <a:solidFill>
              <a:schemeClr val="accent1">
                <a:shade val="15000"/>
              </a:schemeClr>
            </a:solidFill>
            <a:prstDash val="solid"/>
          </a:ln>
        </p:spPr>
        <p:style>
          <a:lnRef idx="2">
            <a:schemeClr val="accent1">
              <a:shade val="15000"/>
            </a:schemeClr>
          </a:lnRef>
          <a:fillRef idx="1">
            <a:schemeClr val="accent1"/>
          </a:fillRef>
          <a:effectRef idx="0">
            <a:schemeClr val="accent1"/>
          </a:effectRef>
          <a:fontRef idx="minor">
            <a:schemeClr val="lt1"/>
          </a:fontRef>
        </p:style>
        <p:txBody>
          <a:bodyPr lIns="360000" rtlCol="0" anchor="ctr"/>
          <a:lstStyle/>
          <a:p>
            <a:endParaRPr lang="en-US" sz="900" dirty="0">
              <a:solidFill>
                <a:schemeClr val="tx1"/>
              </a:solidFill>
            </a:endParaRPr>
          </a:p>
        </p:txBody>
      </p:sp>
      <p:pic>
        <p:nvPicPr>
          <p:cNvPr id="62" name="Graphic 61" descr="Box with solid fill">
            <a:extLst>
              <a:ext uri="{FF2B5EF4-FFF2-40B4-BE49-F238E27FC236}">
                <a16:creationId xmlns:a16="http://schemas.microsoft.com/office/drawing/2014/main" id="{ED3DFF3C-4BB0-8D68-1275-466A7FC546C7}"/>
              </a:ext>
            </a:extLst>
          </p:cNvPr>
          <p:cNvPicPr>
            <a:picLocks noChangeAspect="1"/>
          </p:cNvPicPr>
          <p:nvPr/>
        </p:nvPicPr>
        <p:blipFill>
          <a:blip r:embed="rId10">
            <a:extLst>
              <a:ext uri="{28A0092B-C50C-407E-A947-70E740481C1C}">
                <a14:useLocalDpi xmlns:a14="http://schemas.microsoft.com/office/drawing/2010/main" val="0"/>
              </a:ext>
              <a:ext uri="{96DAC541-7B7A-43D3-8B79-37D633B846F1}">
                <asvg:svgBlip xmlns:asvg="http://schemas.microsoft.com/office/drawing/2016/SVG/main" r:embed="rId11"/>
              </a:ext>
            </a:extLst>
          </a:blip>
          <a:stretch>
            <a:fillRect/>
          </a:stretch>
        </p:blipFill>
        <p:spPr>
          <a:xfrm>
            <a:off x="299744" y="228513"/>
            <a:ext cx="455466" cy="455466"/>
          </a:xfrm>
          <a:prstGeom prst="rect">
            <a:avLst/>
          </a:prstGeom>
        </p:spPr>
      </p:pic>
      <p:pic>
        <p:nvPicPr>
          <p:cNvPr id="58" name="Graphic 57" descr="Box with solid fill">
            <a:extLst>
              <a:ext uri="{FF2B5EF4-FFF2-40B4-BE49-F238E27FC236}">
                <a16:creationId xmlns:a16="http://schemas.microsoft.com/office/drawing/2014/main" id="{974B0E95-2B24-F4B4-76A8-17BB1B2C6D4E}"/>
              </a:ext>
            </a:extLst>
          </p:cNvPr>
          <p:cNvPicPr>
            <a:picLocks noChangeAspect="1"/>
          </p:cNvPicPr>
          <p:nvPr/>
        </p:nvPicPr>
        <p:blipFill>
          <a:blip r:embed="rId10">
            <a:extLst>
              <a:ext uri="{28A0092B-C50C-407E-A947-70E740481C1C}">
                <a14:useLocalDpi xmlns:a14="http://schemas.microsoft.com/office/drawing/2010/main" val="0"/>
              </a:ext>
              <a:ext uri="{96DAC541-7B7A-43D3-8B79-37D633B846F1}">
                <asvg:svgBlip xmlns:asvg="http://schemas.microsoft.com/office/drawing/2016/SVG/main" r:embed="rId11"/>
              </a:ext>
            </a:extLst>
          </a:blip>
          <a:stretch>
            <a:fillRect/>
          </a:stretch>
        </p:blipFill>
        <p:spPr>
          <a:xfrm>
            <a:off x="3183090" y="1207151"/>
            <a:ext cx="455466" cy="455466"/>
          </a:xfrm>
          <a:prstGeom prst="rect">
            <a:avLst/>
          </a:prstGeom>
        </p:spPr>
      </p:pic>
      <p:cxnSp>
        <p:nvCxnSpPr>
          <p:cNvPr id="35" name="Connector: Elbow 34">
            <a:extLst>
              <a:ext uri="{FF2B5EF4-FFF2-40B4-BE49-F238E27FC236}">
                <a16:creationId xmlns:a16="http://schemas.microsoft.com/office/drawing/2014/main" id="{2A20E0C6-A282-B286-4961-25450131EBE0}"/>
              </a:ext>
            </a:extLst>
          </p:cNvPr>
          <p:cNvCxnSpPr>
            <a:cxnSpLocks/>
            <a:stCxn id="66" idx="1"/>
            <a:endCxn id="71" idx="1"/>
          </p:cNvCxnSpPr>
          <p:nvPr/>
        </p:nvCxnSpPr>
        <p:spPr>
          <a:xfrm rot="10800000" flipH="1">
            <a:off x="270164" y="3524557"/>
            <a:ext cx="29580" cy="2549913"/>
          </a:xfrm>
          <a:prstGeom prst="bentConnector3">
            <a:avLst>
              <a:gd name="adj1" fmla="val -429344"/>
            </a:avLst>
          </a:prstGeom>
          <a:ln w="12700">
            <a:solidFill>
              <a:schemeClr val="tx1">
                <a:lumMod val="50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91" name="Connector: Elbow 90">
            <a:extLst>
              <a:ext uri="{FF2B5EF4-FFF2-40B4-BE49-F238E27FC236}">
                <a16:creationId xmlns:a16="http://schemas.microsoft.com/office/drawing/2014/main" id="{E16591DA-DF0C-247C-A4C8-8CCCD03EE96E}"/>
              </a:ext>
            </a:extLst>
          </p:cNvPr>
          <p:cNvCxnSpPr>
            <a:cxnSpLocks/>
            <a:endCxn id="80" idx="1"/>
          </p:cNvCxnSpPr>
          <p:nvPr/>
        </p:nvCxnSpPr>
        <p:spPr>
          <a:xfrm>
            <a:off x="2920769" y="1010001"/>
            <a:ext cx="3268215" cy="2754781"/>
          </a:xfrm>
          <a:prstGeom prst="bentConnector3">
            <a:avLst>
              <a:gd name="adj1" fmla="val 89944"/>
            </a:avLst>
          </a:prstGeom>
          <a:ln w="12700">
            <a:solidFill>
              <a:schemeClr val="tx1">
                <a:lumMod val="50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96" name="Connector: Elbow 95">
            <a:extLst>
              <a:ext uri="{FF2B5EF4-FFF2-40B4-BE49-F238E27FC236}">
                <a16:creationId xmlns:a16="http://schemas.microsoft.com/office/drawing/2014/main" id="{9049AD56-52FC-4EA4-7E9D-647D0777F767}"/>
              </a:ext>
            </a:extLst>
          </p:cNvPr>
          <p:cNvCxnSpPr>
            <a:cxnSpLocks/>
            <a:stCxn id="25" idx="3"/>
          </p:cNvCxnSpPr>
          <p:nvPr/>
        </p:nvCxnSpPr>
        <p:spPr>
          <a:xfrm flipV="1">
            <a:off x="2685963" y="1010001"/>
            <a:ext cx="245478" cy="2542976"/>
          </a:xfrm>
          <a:prstGeom prst="bentConnector2">
            <a:avLst/>
          </a:prstGeom>
          <a:ln w="12700">
            <a:solidFill>
              <a:schemeClr val="tx1">
                <a:lumMod val="50000"/>
              </a:schemeClr>
            </a:solidFill>
            <a:tailEnd type="none"/>
          </a:ln>
        </p:spPr>
        <p:style>
          <a:lnRef idx="1">
            <a:schemeClr val="accent1"/>
          </a:lnRef>
          <a:fillRef idx="0">
            <a:schemeClr val="accent1"/>
          </a:fillRef>
          <a:effectRef idx="0">
            <a:schemeClr val="accent1"/>
          </a:effectRef>
          <a:fontRef idx="minor">
            <a:schemeClr val="tx1"/>
          </a:fontRef>
        </p:style>
      </p:cxnSp>
      <p:cxnSp>
        <p:nvCxnSpPr>
          <p:cNvPr id="106" name="Connector: Elbow 105">
            <a:extLst>
              <a:ext uri="{FF2B5EF4-FFF2-40B4-BE49-F238E27FC236}">
                <a16:creationId xmlns:a16="http://schemas.microsoft.com/office/drawing/2014/main" id="{D90B8715-6CC8-B887-A061-F8EEE96D43EB}"/>
              </a:ext>
            </a:extLst>
          </p:cNvPr>
          <p:cNvCxnSpPr>
            <a:cxnSpLocks/>
            <a:stCxn id="31" idx="3"/>
            <a:endCxn id="87" idx="1"/>
          </p:cNvCxnSpPr>
          <p:nvPr/>
        </p:nvCxnSpPr>
        <p:spPr>
          <a:xfrm flipV="1">
            <a:off x="8467817" y="1876248"/>
            <a:ext cx="754026" cy="1885513"/>
          </a:xfrm>
          <a:prstGeom prst="bentConnector3">
            <a:avLst>
              <a:gd name="adj1" fmla="val 50000"/>
            </a:avLst>
          </a:prstGeom>
          <a:ln w="12700">
            <a:solidFill>
              <a:schemeClr val="tx1">
                <a:lumMod val="50000"/>
              </a:schemeClr>
            </a:solidFill>
            <a:tailEnd type="triangle"/>
          </a:ln>
        </p:spPr>
        <p:style>
          <a:lnRef idx="1">
            <a:schemeClr val="accent1"/>
          </a:lnRef>
          <a:fillRef idx="0">
            <a:schemeClr val="accent1"/>
          </a:fillRef>
          <a:effectRef idx="0">
            <a:schemeClr val="accent1"/>
          </a:effectRef>
          <a:fontRef idx="minor">
            <a:schemeClr val="tx1"/>
          </a:fontRef>
        </p:style>
      </p:cxnSp>
      <p:sp>
        <p:nvSpPr>
          <p:cNvPr id="34" name="Rectangle: Rounded Corners 33">
            <a:extLst>
              <a:ext uri="{FF2B5EF4-FFF2-40B4-BE49-F238E27FC236}">
                <a16:creationId xmlns:a16="http://schemas.microsoft.com/office/drawing/2014/main" id="{320AD753-F83C-E629-E491-84065CC1212A}"/>
              </a:ext>
            </a:extLst>
          </p:cNvPr>
          <p:cNvSpPr/>
          <p:nvPr/>
        </p:nvSpPr>
        <p:spPr>
          <a:xfrm>
            <a:off x="3300144" y="2827031"/>
            <a:ext cx="2281891" cy="421028"/>
          </a:xfrm>
          <a:prstGeom prst="roundRect">
            <a:avLst/>
          </a:prstGeom>
          <a:solidFill>
            <a:srgbClr val="92D050">
              <a:alpha val="40000"/>
            </a:srgbClr>
          </a:solidFill>
          <a:ln w="12700">
            <a:prstDash val="solid"/>
          </a:ln>
        </p:spPr>
        <p:style>
          <a:lnRef idx="2">
            <a:schemeClr val="accent1">
              <a:shade val="15000"/>
            </a:schemeClr>
          </a:lnRef>
          <a:fillRef idx="1">
            <a:schemeClr val="accent1"/>
          </a:fillRef>
          <a:effectRef idx="0">
            <a:schemeClr val="accent1"/>
          </a:effectRef>
          <a:fontRef idx="minor">
            <a:schemeClr val="lt1"/>
          </a:fontRef>
        </p:style>
        <p:txBody>
          <a:bodyPr lIns="360000" rtlCol="0" anchor="ctr"/>
          <a:lstStyle/>
          <a:p>
            <a:r>
              <a:rPr lang="sv-SE" sz="900" dirty="0">
                <a:solidFill>
                  <a:schemeClr val="tx1">
                    <a:alpha val="25000"/>
                  </a:schemeClr>
                </a:solidFill>
              </a:rPr>
              <a:t>#10 - Analys av verksamhetens supportbehov från GIV</a:t>
            </a:r>
            <a:endParaRPr lang="en-US" sz="900" dirty="0">
              <a:solidFill>
                <a:schemeClr val="tx1">
                  <a:alpha val="25000"/>
                </a:schemeClr>
              </a:solidFill>
            </a:endParaRPr>
          </a:p>
        </p:txBody>
      </p:sp>
      <p:pic>
        <p:nvPicPr>
          <p:cNvPr id="54" name="Graphic 53" descr="Box with solid fill">
            <a:extLst>
              <a:ext uri="{FF2B5EF4-FFF2-40B4-BE49-F238E27FC236}">
                <a16:creationId xmlns:a16="http://schemas.microsoft.com/office/drawing/2014/main" id="{404DD095-CD56-7B7C-8A56-738910A9D23E}"/>
              </a:ext>
            </a:extLst>
          </p:cNvPr>
          <p:cNvPicPr>
            <a:picLocks noChangeAspect="1"/>
          </p:cNvPicPr>
          <p:nvPr/>
        </p:nvPicPr>
        <p:blipFill>
          <a:blip r:embed="rId10">
            <a:extLst>
              <a:ext uri="{28A0092B-C50C-407E-A947-70E740481C1C}">
                <a14:useLocalDpi xmlns:a14="http://schemas.microsoft.com/office/drawing/2010/main" val="0"/>
              </a:ext>
              <a:ext uri="{96DAC541-7B7A-43D3-8B79-37D633B846F1}">
                <asvg:svgBlip xmlns:asvg="http://schemas.microsoft.com/office/drawing/2016/SVG/main" r:embed="rId11"/>
              </a:ext>
            </a:extLst>
          </a:blip>
          <a:stretch>
            <a:fillRect/>
          </a:stretch>
        </p:blipFill>
        <p:spPr>
          <a:xfrm>
            <a:off x="3201943" y="2803006"/>
            <a:ext cx="455466" cy="455466"/>
          </a:xfrm>
          <a:prstGeom prst="rect">
            <a:avLst/>
          </a:prstGeom>
        </p:spPr>
      </p:pic>
    </p:spTree>
    <p:extLst>
      <p:ext uri="{BB962C8B-B14F-4D97-AF65-F5344CB8AC3E}">
        <p14:creationId xmlns:p14="http://schemas.microsoft.com/office/powerpoint/2010/main" val="761163450"/>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Graphic 4" descr="Umbrella outline">
            <a:extLst>
              <a:ext uri="{FF2B5EF4-FFF2-40B4-BE49-F238E27FC236}">
                <a16:creationId xmlns:a16="http://schemas.microsoft.com/office/drawing/2014/main" id="{D47280B7-612A-031A-5BF9-134CB728A648}"/>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1674129" y="165019"/>
            <a:ext cx="2974991" cy="2974991"/>
          </a:xfrm>
          <a:prstGeom prst="rect">
            <a:avLst/>
          </a:prstGeom>
        </p:spPr>
      </p:pic>
      <p:sp>
        <p:nvSpPr>
          <p:cNvPr id="6" name="Rectangle 5">
            <a:extLst>
              <a:ext uri="{FF2B5EF4-FFF2-40B4-BE49-F238E27FC236}">
                <a16:creationId xmlns:a16="http://schemas.microsoft.com/office/drawing/2014/main" id="{E5BFCDDE-AB08-4CB8-79F7-DA8E4748AB5A}"/>
              </a:ext>
            </a:extLst>
          </p:cNvPr>
          <p:cNvSpPr/>
          <p:nvPr/>
        </p:nvSpPr>
        <p:spPr>
          <a:xfrm>
            <a:off x="2683914" y="2474335"/>
            <a:ext cx="695326" cy="476251"/>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v-SE"/>
          </a:p>
        </p:txBody>
      </p:sp>
      <p:pic>
        <p:nvPicPr>
          <p:cNvPr id="10" name="Graphic 9" descr="Box with solid fill">
            <a:extLst>
              <a:ext uri="{FF2B5EF4-FFF2-40B4-BE49-F238E27FC236}">
                <a16:creationId xmlns:a16="http://schemas.microsoft.com/office/drawing/2014/main" id="{6ACE37D8-C43B-89E7-B2F1-8F815942E842}"/>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1747299" y="2091147"/>
            <a:ext cx="621314" cy="621314"/>
          </a:xfrm>
          <a:prstGeom prst="rect">
            <a:avLst/>
          </a:prstGeom>
        </p:spPr>
      </p:pic>
      <p:pic>
        <p:nvPicPr>
          <p:cNvPr id="11" name="Graphic 10" descr="Box with solid fill">
            <a:extLst>
              <a:ext uri="{FF2B5EF4-FFF2-40B4-BE49-F238E27FC236}">
                <a16:creationId xmlns:a16="http://schemas.microsoft.com/office/drawing/2014/main" id="{0A5EAB65-B15A-0B5D-24B4-CE38F0E11597}"/>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2127983" y="2518696"/>
            <a:ext cx="621314" cy="621314"/>
          </a:xfrm>
          <a:prstGeom prst="rect">
            <a:avLst/>
          </a:prstGeom>
        </p:spPr>
      </p:pic>
      <p:pic>
        <p:nvPicPr>
          <p:cNvPr id="12" name="Graphic 11" descr="Box with solid fill">
            <a:extLst>
              <a:ext uri="{FF2B5EF4-FFF2-40B4-BE49-F238E27FC236}">
                <a16:creationId xmlns:a16="http://schemas.microsoft.com/office/drawing/2014/main" id="{8CA2C821-ECCD-6761-F760-11A8AA46ED74}"/>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3483039" y="2922385"/>
            <a:ext cx="621314" cy="621314"/>
          </a:xfrm>
          <a:prstGeom prst="rect">
            <a:avLst/>
          </a:prstGeom>
        </p:spPr>
      </p:pic>
      <p:pic>
        <p:nvPicPr>
          <p:cNvPr id="14" name="Graphic 13" descr="Box with solid fill">
            <a:extLst>
              <a:ext uri="{FF2B5EF4-FFF2-40B4-BE49-F238E27FC236}">
                <a16:creationId xmlns:a16="http://schemas.microsoft.com/office/drawing/2014/main" id="{0A9A3081-8581-980F-2665-3D35DF01FBC7}"/>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2812620" y="2666688"/>
            <a:ext cx="621314" cy="621314"/>
          </a:xfrm>
          <a:prstGeom prst="rect">
            <a:avLst/>
          </a:prstGeom>
        </p:spPr>
      </p:pic>
      <p:pic>
        <p:nvPicPr>
          <p:cNvPr id="15" name="Graphic 14" descr="Box with solid fill">
            <a:extLst>
              <a:ext uri="{FF2B5EF4-FFF2-40B4-BE49-F238E27FC236}">
                <a16:creationId xmlns:a16="http://schemas.microsoft.com/office/drawing/2014/main" id="{A7A3E278-F5EF-3824-750A-5FCE8C54A263}"/>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2440777" y="1948646"/>
            <a:ext cx="621314" cy="621314"/>
          </a:xfrm>
          <a:prstGeom prst="rect">
            <a:avLst/>
          </a:prstGeom>
        </p:spPr>
      </p:pic>
      <p:pic>
        <p:nvPicPr>
          <p:cNvPr id="16" name="Graphic 15" descr="Box with solid fill">
            <a:extLst>
              <a:ext uri="{FF2B5EF4-FFF2-40B4-BE49-F238E27FC236}">
                <a16:creationId xmlns:a16="http://schemas.microsoft.com/office/drawing/2014/main" id="{97BEAA05-5887-F695-BE86-271EF1D267CB}"/>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3995884" y="2117846"/>
            <a:ext cx="831238" cy="831238"/>
          </a:xfrm>
          <a:prstGeom prst="rect">
            <a:avLst/>
          </a:prstGeom>
        </p:spPr>
      </p:pic>
      <p:pic>
        <p:nvPicPr>
          <p:cNvPr id="17" name="Graphic 16" descr="Box with solid fill">
            <a:extLst>
              <a:ext uri="{FF2B5EF4-FFF2-40B4-BE49-F238E27FC236}">
                <a16:creationId xmlns:a16="http://schemas.microsoft.com/office/drawing/2014/main" id="{B960BBAF-06A4-BEBE-F995-BE8D7B1BB3D2}"/>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3374570" y="1948646"/>
            <a:ext cx="621314" cy="621314"/>
          </a:xfrm>
          <a:prstGeom prst="rect">
            <a:avLst/>
          </a:prstGeom>
        </p:spPr>
      </p:pic>
      <p:pic>
        <p:nvPicPr>
          <p:cNvPr id="19" name="Graphic 18" descr="Document outline">
            <a:extLst>
              <a:ext uri="{FF2B5EF4-FFF2-40B4-BE49-F238E27FC236}">
                <a16:creationId xmlns:a16="http://schemas.microsoft.com/office/drawing/2014/main" id="{EE7653CC-81D0-DD5B-ED0E-404FB8785B80}"/>
              </a:ext>
            </a:extLst>
          </p:cNvPr>
          <p:cNvPicPr>
            <a:picLocks noChangeAspect="1"/>
          </p:cNvPicPr>
          <p:nvPr/>
        </p:nvPicPr>
        <p:blipFill>
          <a:blip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p:blipFill>
        <p:spPr>
          <a:xfrm>
            <a:off x="5458935" y="2418639"/>
            <a:ext cx="914400" cy="914400"/>
          </a:xfrm>
          <a:prstGeom prst="rect">
            <a:avLst/>
          </a:prstGeom>
        </p:spPr>
      </p:pic>
      <p:pic>
        <p:nvPicPr>
          <p:cNvPr id="22" name="Graphic 21" descr="Meeting outline">
            <a:extLst>
              <a:ext uri="{FF2B5EF4-FFF2-40B4-BE49-F238E27FC236}">
                <a16:creationId xmlns:a16="http://schemas.microsoft.com/office/drawing/2014/main" id="{2CFAF417-3A30-B78A-2AAA-AF197E093B33}"/>
              </a:ext>
            </a:extLst>
          </p:cNvPr>
          <p:cNvPicPr>
            <a:picLocks noChangeAspect="1"/>
          </p:cNvPicPr>
          <p:nvPr/>
        </p:nvPicPr>
        <p:blipFill>
          <a:blip r:embed="rId9">
            <a:extLst>
              <a:ext uri="{28A0092B-C50C-407E-A947-70E740481C1C}">
                <a14:useLocalDpi xmlns:a14="http://schemas.microsoft.com/office/drawing/2010/main" val="0"/>
              </a:ext>
              <a:ext uri="{96DAC541-7B7A-43D3-8B79-37D633B846F1}">
                <asvg:svgBlip xmlns:asvg="http://schemas.microsoft.com/office/drawing/2016/SVG/main" r:embed="rId10"/>
              </a:ext>
            </a:extLst>
          </a:blip>
          <a:stretch>
            <a:fillRect/>
          </a:stretch>
        </p:blipFill>
        <p:spPr>
          <a:xfrm>
            <a:off x="7276436" y="2852016"/>
            <a:ext cx="914400" cy="914400"/>
          </a:xfrm>
          <a:prstGeom prst="rect">
            <a:avLst/>
          </a:prstGeom>
        </p:spPr>
      </p:pic>
      <p:pic>
        <p:nvPicPr>
          <p:cNvPr id="23" name="Graphic 22" descr="Children outline">
            <a:extLst>
              <a:ext uri="{FF2B5EF4-FFF2-40B4-BE49-F238E27FC236}">
                <a16:creationId xmlns:a16="http://schemas.microsoft.com/office/drawing/2014/main" id="{90AB1200-39B1-1B47-C81D-C09FAA3D85D8}"/>
              </a:ext>
            </a:extLst>
          </p:cNvPr>
          <p:cNvPicPr>
            <a:picLocks noChangeAspect="1"/>
          </p:cNvPicPr>
          <p:nvPr/>
        </p:nvPicPr>
        <p:blipFill>
          <a:blip r:embed="rId11">
            <a:extLst>
              <a:ext uri="{28A0092B-C50C-407E-A947-70E740481C1C}">
                <a14:useLocalDpi xmlns:a14="http://schemas.microsoft.com/office/drawing/2010/main" val="0"/>
              </a:ext>
              <a:ext uri="{96DAC541-7B7A-43D3-8B79-37D633B846F1}">
                <asvg:svgBlip xmlns:asvg="http://schemas.microsoft.com/office/drawing/2016/SVG/main" r:embed="rId12"/>
              </a:ext>
            </a:extLst>
          </a:blip>
          <a:stretch>
            <a:fillRect/>
          </a:stretch>
        </p:blipFill>
        <p:spPr>
          <a:xfrm>
            <a:off x="9233994" y="3101374"/>
            <a:ext cx="1008573" cy="1008573"/>
          </a:xfrm>
          <a:prstGeom prst="rect">
            <a:avLst/>
          </a:prstGeom>
        </p:spPr>
      </p:pic>
      <p:pic>
        <p:nvPicPr>
          <p:cNvPr id="25" name="Graphic 24" descr="Line arrow: Slight curve with solid fill">
            <a:extLst>
              <a:ext uri="{FF2B5EF4-FFF2-40B4-BE49-F238E27FC236}">
                <a16:creationId xmlns:a16="http://schemas.microsoft.com/office/drawing/2014/main" id="{1B0D90B7-3817-86B6-C4CB-A997CDE499C7}"/>
              </a:ext>
            </a:extLst>
          </p:cNvPr>
          <p:cNvPicPr>
            <a:picLocks noChangeAspect="1"/>
          </p:cNvPicPr>
          <p:nvPr/>
        </p:nvPicPr>
        <p:blipFill>
          <a:blip r:embed="rId13">
            <a:extLst>
              <a:ext uri="{28A0092B-C50C-407E-A947-70E740481C1C}">
                <a14:useLocalDpi xmlns:a14="http://schemas.microsoft.com/office/drawing/2010/main" val="0"/>
              </a:ext>
              <a:ext uri="{96DAC541-7B7A-43D3-8B79-37D633B846F1}">
                <asvg:svgBlip xmlns:asvg="http://schemas.microsoft.com/office/drawing/2016/SVG/main" r:embed="rId14"/>
              </a:ext>
            </a:extLst>
          </a:blip>
          <a:stretch>
            <a:fillRect/>
          </a:stretch>
        </p:blipFill>
        <p:spPr>
          <a:xfrm>
            <a:off x="4626067" y="2791239"/>
            <a:ext cx="908343" cy="422767"/>
          </a:xfrm>
          <a:prstGeom prst="rect">
            <a:avLst/>
          </a:prstGeom>
        </p:spPr>
      </p:pic>
      <p:sp>
        <p:nvSpPr>
          <p:cNvPr id="27" name="Rectangle: Rounded Corners 26">
            <a:extLst>
              <a:ext uri="{FF2B5EF4-FFF2-40B4-BE49-F238E27FC236}">
                <a16:creationId xmlns:a16="http://schemas.microsoft.com/office/drawing/2014/main" id="{0686F1DF-3071-2E43-EBD5-E55734C7E10B}"/>
              </a:ext>
            </a:extLst>
          </p:cNvPr>
          <p:cNvSpPr/>
          <p:nvPr/>
        </p:nvSpPr>
        <p:spPr>
          <a:xfrm>
            <a:off x="3062091" y="777268"/>
            <a:ext cx="819466" cy="336767"/>
          </a:xfrm>
          <a:prstGeom prst="round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v-SE" dirty="0"/>
          </a:p>
        </p:txBody>
      </p:sp>
      <p:sp>
        <p:nvSpPr>
          <p:cNvPr id="26" name="TextBox 25">
            <a:extLst>
              <a:ext uri="{FF2B5EF4-FFF2-40B4-BE49-F238E27FC236}">
                <a16:creationId xmlns:a16="http://schemas.microsoft.com/office/drawing/2014/main" id="{E31D7163-A1CF-9563-A319-CC2C392F7FCA}"/>
              </a:ext>
            </a:extLst>
          </p:cNvPr>
          <p:cNvSpPr txBox="1"/>
          <p:nvPr/>
        </p:nvSpPr>
        <p:spPr>
          <a:xfrm>
            <a:off x="2983439" y="714820"/>
            <a:ext cx="990600" cy="461665"/>
          </a:xfrm>
          <a:prstGeom prst="rect">
            <a:avLst/>
          </a:prstGeom>
          <a:noFill/>
        </p:spPr>
        <p:txBody>
          <a:bodyPr wrap="square" rtlCol="0">
            <a:spAutoFit/>
          </a:bodyPr>
          <a:lstStyle/>
          <a:p>
            <a:pPr algn="ctr"/>
            <a:r>
              <a:rPr lang="sv-SE" sz="2400" b="1" dirty="0"/>
              <a:t>SDS</a:t>
            </a:r>
          </a:p>
        </p:txBody>
      </p:sp>
      <p:cxnSp>
        <p:nvCxnSpPr>
          <p:cNvPr id="29" name="Connector: Elbow 28">
            <a:extLst>
              <a:ext uri="{FF2B5EF4-FFF2-40B4-BE49-F238E27FC236}">
                <a16:creationId xmlns:a16="http://schemas.microsoft.com/office/drawing/2014/main" id="{1BB4A396-6A6C-9C28-E31A-38E9D400E44A}"/>
              </a:ext>
            </a:extLst>
          </p:cNvPr>
          <p:cNvCxnSpPr>
            <a:cxnSpLocks/>
            <a:stCxn id="19" idx="2"/>
            <a:endCxn id="23" idx="2"/>
          </p:cNvCxnSpPr>
          <p:nvPr/>
        </p:nvCxnSpPr>
        <p:spPr>
          <a:xfrm rot="16200000" flipH="1">
            <a:off x="7438754" y="1810420"/>
            <a:ext cx="776908" cy="3822146"/>
          </a:xfrm>
          <a:prstGeom prst="bentConnector3">
            <a:avLst>
              <a:gd name="adj1" fmla="val 204211"/>
            </a:avLst>
          </a:prstGeom>
          <a:ln w="31750">
            <a:solidFill>
              <a:schemeClr val="tx1"/>
            </a:solidFill>
            <a:headEnd type="triangle"/>
            <a:tailEnd type="triangle"/>
          </a:ln>
        </p:spPr>
        <p:style>
          <a:lnRef idx="1">
            <a:schemeClr val="accent1"/>
          </a:lnRef>
          <a:fillRef idx="0">
            <a:schemeClr val="accent1"/>
          </a:fillRef>
          <a:effectRef idx="0">
            <a:schemeClr val="accent1"/>
          </a:effectRef>
          <a:fontRef idx="minor">
            <a:schemeClr val="tx1"/>
          </a:fontRef>
        </p:style>
      </p:cxnSp>
      <p:sp>
        <p:nvSpPr>
          <p:cNvPr id="33" name="Rectangle: Rounded Corners 32">
            <a:extLst>
              <a:ext uri="{FF2B5EF4-FFF2-40B4-BE49-F238E27FC236}">
                <a16:creationId xmlns:a16="http://schemas.microsoft.com/office/drawing/2014/main" id="{BCF71AFE-EC04-1192-6CF8-C5BB0F35929E}"/>
              </a:ext>
            </a:extLst>
          </p:cNvPr>
          <p:cNvSpPr/>
          <p:nvPr/>
        </p:nvSpPr>
        <p:spPr>
          <a:xfrm>
            <a:off x="7328611" y="4737402"/>
            <a:ext cx="819466" cy="336767"/>
          </a:xfrm>
          <a:prstGeom prst="round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v-SE" dirty="0"/>
          </a:p>
        </p:txBody>
      </p:sp>
      <p:pic>
        <p:nvPicPr>
          <p:cNvPr id="32" name="Graphic 31" descr="Chat outline">
            <a:extLst>
              <a:ext uri="{FF2B5EF4-FFF2-40B4-BE49-F238E27FC236}">
                <a16:creationId xmlns:a16="http://schemas.microsoft.com/office/drawing/2014/main" id="{8446CF42-7797-E109-81BB-D3984B4A480C}"/>
              </a:ext>
            </a:extLst>
          </p:cNvPr>
          <p:cNvPicPr>
            <a:picLocks noChangeAspect="1"/>
          </p:cNvPicPr>
          <p:nvPr/>
        </p:nvPicPr>
        <p:blipFill>
          <a:blip r:embed="rId15">
            <a:extLst>
              <a:ext uri="{28A0092B-C50C-407E-A947-70E740481C1C}">
                <a14:useLocalDpi xmlns:a14="http://schemas.microsoft.com/office/drawing/2010/main" val="0"/>
              </a:ext>
              <a:ext uri="{96DAC541-7B7A-43D3-8B79-37D633B846F1}">
                <asvg:svgBlip xmlns:asvg="http://schemas.microsoft.com/office/drawing/2016/SVG/main" r:embed="rId16"/>
              </a:ext>
            </a:extLst>
          </a:blip>
          <a:stretch>
            <a:fillRect/>
          </a:stretch>
        </p:blipFill>
        <p:spPr>
          <a:xfrm>
            <a:off x="7459268" y="4533871"/>
            <a:ext cx="621314" cy="621314"/>
          </a:xfrm>
          <a:prstGeom prst="rect">
            <a:avLst/>
          </a:prstGeom>
        </p:spPr>
      </p:pic>
      <p:sp>
        <p:nvSpPr>
          <p:cNvPr id="34" name="TextBox 33">
            <a:extLst>
              <a:ext uri="{FF2B5EF4-FFF2-40B4-BE49-F238E27FC236}">
                <a16:creationId xmlns:a16="http://schemas.microsoft.com/office/drawing/2014/main" id="{207C57A3-AD57-37D4-6FF9-4A580CFD2A7C}"/>
              </a:ext>
            </a:extLst>
          </p:cNvPr>
          <p:cNvSpPr txBox="1"/>
          <p:nvPr/>
        </p:nvSpPr>
        <p:spPr>
          <a:xfrm>
            <a:off x="6602741" y="5067726"/>
            <a:ext cx="2334367" cy="461665"/>
          </a:xfrm>
          <a:prstGeom prst="rect">
            <a:avLst/>
          </a:prstGeom>
          <a:noFill/>
        </p:spPr>
        <p:txBody>
          <a:bodyPr wrap="square" rtlCol="0">
            <a:spAutoFit/>
          </a:bodyPr>
          <a:lstStyle/>
          <a:p>
            <a:pPr algn="ctr"/>
            <a:r>
              <a:rPr lang="sv-SE" sz="1200" dirty="0"/>
              <a:t>Dialog kring omfattning, värde, resurstillgång, konsekvens</a:t>
            </a:r>
          </a:p>
        </p:txBody>
      </p:sp>
      <p:cxnSp>
        <p:nvCxnSpPr>
          <p:cNvPr id="38" name="Connector: Elbow 37">
            <a:extLst>
              <a:ext uri="{FF2B5EF4-FFF2-40B4-BE49-F238E27FC236}">
                <a16:creationId xmlns:a16="http://schemas.microsoft.com/office/drawing/2014/main" id="{AA00E714-44BC-E696-B8BC-8B19DD63EA0D}"/>
              </a:ext>
            </a:extLst>
          </p:cNvPr>
          <p:cNvCxnSpPr>
            <a:cxnSpLocks/>
            <a:stCxn id="16" idx="2"/>
          </p:cNvCxnSpPr>
          <p:nvPr/>
        </p:nvCxnSpPr>
        <p:spPr>
          <a:xfrm rot="16200000" flipH="1">
            <a:off x="6593059" y="767528"/>
            <a:ext cx="1188382" cy="5551494"/>
          </a:xfrm>
          <a:prstGeom prst="bentConnector3">
            <a:avLst>
              <a:gd name="adj1" fmla="val 235455"/>
            </a:avLst>
          </a:prstGeom>
          <a:ln w="31750">
            <a:solidFill>
              <a:schemeClr val="tx1"/>
            </a:solidFill>
            <a:headEnd type="triangle"/>
            <a:tailEnd type="none"/>
          </a:ln>
        </p:spPr>
        <p:style>
          <a:lnRef idx="1">
            <a:schemeClr val="accent1"/>
          </a:lnRef>
          <a:fillRef idx="0">
            <a:schemeClr val="accent1"/>
          </a:fillRef>
          <a:effectRef idx="0">
            <a:schemeClr val="accent1"/>
          </a:effectRef>
          <a:fontRef idx="minor">
            <a:schemeClr val="tx1"/>
          </a:fontRef>
        </p:style>
      </p:cxnSp>
      <p:sp>
        <p:nvSpPr>
          <p:cNvPr id="54" name="TextBox 53">
            <a:extLst>
              <a:ext uri="{FF2B5EF4-FFF2-40B4-BE49-F238E27FC236}">
                <a16:creationId xmlns:a16="http://schemas.microsoft.com/office/drawing/2014/main" id="{DB564055-B721-51ED-2D26-2E413BB03EDF}"/>
              </a:ext>
            </a:extLst>
          </p:cNvPr>
          <p:cNvSpPr txBox="1"/>
          <p:nvPr/>
        </p:nvSpPr>
        <p:spPr>
          <a:xfrm>
            <a:off x="7127881" y="2664085"/>
            <a:ext cx="1209943" cy="307777"/>
          </a:xfrm>
          <a:prstGeom prst="rect">
            <a:avLst/>
          </a:prstGeom>
          <a:noFill/>
        </p:spPr>
        <p:txBody>
          <a:bodyPr wrap="square" rtlCol="0">
            <a:spAutoFit/>
          </a:bodyPr>
          <a:lstStyle/>
          <a:p>
            <a:pPr algn="ctr"/>
            <a:r>
              <a:rPr lang="sv-SE" sz="1400" dirty="0"/>
              <a:t>Styrgrupp</a:t>
            </a:r>
          </a:p>
        </p:txBody>
      </p:sp>
      <p:sp>
        <p:nvSpPr>
          <p:cNvPr id="55" name="TextBox 54">
            <a:extLst>
              <a:ext uri="{FF2B5EF4-FFF2-40B4-BE49-F238E27FC236}">
                <a16:creationId xmlns:a16="http://schemas.microsoft.com/office/drawing/2014/main" id="{9484CA96-7A1D-8B2D-89BC-3133EA87CB10}"/>
              </a:ext>
            </a:extLst>
          </p:cNvPr>
          <p:cNvSpPr txBox="1"/>
          <p:nvPr/>
        </p:nvSpPr>
        <p:spPr>
          <a:xfrm>
            <a:off x="8978869" y="2949082"/>
            <a:ext cx="1614311" cy="307777"/>
          </a:xfrm>
          <a:prstGeom prst="rect">
            <a:avLst/>
          </a:prstGeom>
          <a:noFill/>
        </p:spPr>
        <p:txBody>
          <a:bodyPr wrap="square" rtlCol="0">
            <a:spAutoFit/>
          </a:bodyPr>
          <a:lstStyle/>
          <a:p>
            <a:r>
              <a:rPr lang="sv-SE" sz="1400" dirty="0"/>
              <a:t>Berörda enheter</a:t>
            </a:r>
          </a:p>
        </p:txBody>
      </p:sp>
      <p:sp>
        <p:nvSpPr>
          <p:cNvPr id="56" name="TextBox 55">
            <a:extLst>
              <a:ext uri="{FF2B5EF4-FFF2-40B4-BE49-F238E27FC236}">
                <a16:creationId xmlns:a16="http://schemas.microsoft.com/office/drawing/2014/main" id="{29CFAC93-BCDF-4487-24F5-851D4C62C568}"/>
              </a:ext>
            </a:extLst>
          </p:cNvPr>
          <p:cNvSpPr txBox="1"/>
          <p:nvPr/>
        </p:nvSpPr>
        <p:spPr>
          <a:xfrm>
            <a:off x="5489690" y="2091147"/>
            <a:ext cx="1209943" cy="307777"/>
          </a:xfrm>
          <a:prstGeom prst="rect">
            <a:avLst/>
          </a:prstGeom>
          <a:noFill/>
        </p:spPr>
        <p:txBody>
          <a:bodyPr wrap="square" rtlCol="0">
            <a:spAutoFit/>
          </a:bodyPr>
          <a:lstStyle/>
          <a:p>
            <a:r>
              <a:rPr lang="sv-SE" sz="1400" dirty="0"/>
              <a:t>Förstudie</a:t>
            </a:r>
          </a:p>
        </p:txBody>
      </p:sp>
      <p:sp>
        <p:nvSpPr>
          <p:cNvPr id="57" name="TextBox 56">
            <a:extLst>
              <a:ext uri="{FF2B5EF4-FFF2-40B4-BE49-F238E27FC236}">
                <a16:creationId xmlns:a16="http://schemas.microsoft.com/office/drawing/2014/main" id="{59E3874D-35A5-832C-1374-3133D21C1340}"/>
              </a:ext>
            </a:extLst>
          </p:cNvPr>
          <p:cNvSpPr txBox="1"/>
          <p:nvPr/>
        </p:nvSpPr>
        <p:spPr>
          <a:xfrm>
            <a:off x="4099683" y="1803140"/>
            <a:ext cx="1209943" cy="307777"/>
          </a:xfrm>
          <a:prstGeom prst="rect">
            <a:avLst/>
          </a:prstGeom>
          <a:noFill/>
        </p:spPr>
        <p:txBody>
          <a:bodyPr wrap="square" rtlCol="0">
            <a:spAutoFit/>
          </a:bodyPr>
          <a:lstStyle/>
          <a:p>
            <a:r>
              <a:rPr lang="sv-SE" sz="1400" dirty="0"/>
              <a:t>Arbetspaket</a:t>
            </a:r>
          </a:p>
        </p:txBody>
      </p:sp>
      <p:pic>
        <p:nvPicPr>
          <p:cNvPr id="2" name="Graphic 1" descr="Line arrow: Slight curve with solid fill">
            <a:extLst>
              <a:ext uri="{FF2B5EF4-FFF2-40B4-BE49-F238E27FC236}">
                <a16:creationId xmlns:a16="http://schemas.microsoft.com/office/drawing/2014/main" id="{33B24AF7-4ED2-8AE3-A30E-FA12854B8AC8}"/>
              </a:ext>
            </a:extLst>
          </p:cNvPr>
          <p:cNvPicPr>
            <a:picLocks noChangeAspect="1"/>
          </p:cNvPicPr>
          <p:nvPr/>
        </p:nvPicPr>
        <p:blipFill>
          <a:blip r:embed="rId13">
            <a:extLst>
              <a:ext uri="{28A0092B-C50C-407E-A947-70E740481C1C}">
                <a14:useLocalDpi xmlns:a14="http://schemas.microsoft.com/office/drawing/2010/main" val="0"/>
              </a:ext>
              <a:ext uri="{96DAC541-7B7A-43D3-8B79-37D633B846F1}">
                <asvg:svgBlip xmlns:asvg="http://schemas.microsoft.com/office/drawing/2016/SVG/main" r:embed="rId14"/>
              </a:ext>
            </a:extLst>
          </a:blip>
          <a:stretch>
            <a:fillRect/>
          </a:stretch>
        </p:blipFill>
        <p:spPr>
          <a:xfrm>
            <a:off x="6277413" y="3137610"/>
            <a:ext cx="908343" cy="422767"/>
          </a:xfrm>
          <a:prstGeom prst="rect">
            <a:avLst/>
          </a:prstGeom>
        </p:spPr>
      </p:pic>
      <p:pic>
        <p:nvPicPr>
          <p:cNvPr id="3" name="Graphic 2" descr="Line arrow: Slight curve with solid fill">
            <a:extLst>
              <a:ext uri="{FF2B5EF4-FFF2-40B4-BE49-F238E27FC236}">
                <a16:creationId xmlns:a16="http://schemas.microsoft.com/office/drawing/2014/main" id="{3CF4819C-A371-F3E9-D7D6-9FB8E608B533}"/>
              </a:ext>
            </a:extLst>
          </p:cNvPr>
          <p:cNvPicPr>
            <a:picLocks noChangeAspect="1"/>
          </p:cNvPicPr>
          <p:nvPr/>
        </p:nvPicPr>
        <p:blipFill>
          <a:blip r:embed="rId13">
            <a:extLst>
              <a:ext uri="{28A0092B-C50C-407E-A947-70E740481C1C}">
                <a14:useLocalDpi xmlns:a14="http://schemas.microsoft.com/office/drawing/2010/main" val="0"/>
              </a:ext>
              <a:ext uri="{96DAC541-7B7A-43D3-8B79-37D633B846F1}">
                <asvg:svgBlip xmlns:asvg="http://schemas.microsoft.com/office/drawing/2016/SVG/main" r:embed="rId14"/>
              </a:ext>
            </a:extLst>
          </a:blip>
          <a:stretch>
            <a:fillRect/>
          </a:stretch>
        </p:blipFill>
        <p:spPr>
          <a:xfrm>
            <a:off x="8228914" y="3442348"/>
            <a:ext cx="908343" cy="422767"/>
          </a:xfrm>
          <a:prstGeom prst="rect">
            <a:avLst/>
          </a:prstGeom>
        </p:spPr>
      </p:pic>
      <p:sp>
        <p:nvSpPr>
          <p:cNvPr id="4" name="Oval 3">
            <a:extLst>
              <a:ext uri="{FF2B5EF4-FFF2-40B4-BE49-F238E27FC236}">
                <a16:creationId xmlns:a16="http://schemas.microsoft.com/office/drawing/2014/main" id="{2052CE92-C953-FF6C-06A6-79E55A44B638}"/>
              </a:ext>
            </a:extLst>
          </p:cNvPr>
          <p:cNvSpPr/>
          <p:nvPr/>
        </p:nvSpPr>
        <p:spPr>
          <a:xfrm>
            <a:off x="4887032" y="3067724"/>
            <a:ext cx="325328" cy="307777"/>
          </a:xfrm>
          <a:prstGeom prst="ellipse">
            <a:avLst/>
          </a:prstGeom>
          <a:no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sv-SE" dirty="0">
                <a:solidFill>
                  <a:schemeClr val="accent6">
                    <a:lumMod val="50000"/>
                  </a:schemeClr>
                </a:solidFill>
              </a:rPr>
              <a:t>1</a:t>
            </a:r>
          </a:p>
        </p:txBody>
      </p:sp>
      <p:sp>
        <p:nvSpPr>
          <p:cNvPr id="7" name="Oval 6">
            <a:extLst>
              <a:ext uri="{FF2B5EF4-FFF2-40B4-BE49-F238E27FC236}">
                <a16:creationId xmlns:a16="http://schemas.microsoft.com/office/drawing/2014/main" id="{D2EADFD1-EF6E-3C93-0086-28C81DE10442}"/>
              </a:ext>
            </a:extLst>
          </p:cNvPr>
          <p:cNvSpPr/>
          <p:nvPr/>
        </p:nvSpPr>
        <p:spPr>
          <a:xfrm>
            <a:off x="5489690" y="4360133"/>
            <a:ext cx="325328" cy="307777"/>
          </a:xfrm>
          <a:prstGeom prst="ellipse">
            <a:avLst/>
          </a:prstGeom>
          <a:no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sv-SE" dirty="0">
                <a:solidFill>
                  <a:schemeClr val="accent6">
                    <a:lumMod val="50000"/>
                  </a:schemeClr>
                </a:solidFill>
              </a:rPr>
              <a:t>2</a:t>
            </a:r>
          </a:p>
        </p:txBody>
      </p:sp>
      <p:sp>
        <p:nvSpPr>
          <p:cNvPr id="8" name="Oval 7">
            <a:extLst>
              <a:ext uri="{FF2B5EF4-FFF2-40B4-BE49-F238E27FC236}">
                <a16:creationId xmlns:a16="http://schemas.microsoft.com/office/drawing/2014/main" id="{570C574B-9795-CBED-4FEC-AFEB57A029C4}"/>
              </a:ext>
            </a:extLst>
          </p:cNvPr>
          <p:cNvSpPr/>
          <p:nvPr/>
        </p:nvSpPr>
        <p:spPr>
          <a:xfrm>
            <a:off x="6559844" y="3428956"/>
            <a:ext cx="325328" cy="307777"/>
          </a:xfrm>
          <a:prstGeom prst="ellipse">
            <a:avLst/>
          </a:prstGeom>
          <a:no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sv-SE" dirty="0">
                <a:solidFill>
                  <a:schemeClr val="accent6">
                    <a:lumMod val="50000"/>
                  </a:schemeClr>
                </a:solidFill>
              </a:rPr>
              <a:t>3</a:t>
            </a:r>
          </a:p>
        </p:txBody>
      </p:sp>
      <p:sp>
        <p:nvSpPr>
          <p:cNvPr id="9" name="Oval 8">
            <a:extLst>
              <a:ext uri="{FF2B5EF4-FFF2-40B4-BE49-F238E27FC236}">
                <a16:creationId xmlns:a16="http://schemas.microsoft.com/office/drawing/2014/main" id="{FB4304ED-2739-7105-80DA-404B918C4BB4}"/>
              </a:ext>
            </a:extLst>
          </p:cNvPr>
          <p:cNvSpPr/>
          <p:nvPr/>
        </p:nvSpPr>
        <p:spPr>
          <a:xfrm>
            <a:off x="8517402" y="3778976"/>
            <a:ext cx="325328" cy="307777"/>
          </a:xfrm>
          <a:prstGeom prst="ellipse">
            <a:avLst/>
          </a:prstGeom>
          <a:no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sv-SE" dirty="0">
                <a:solidFill>
                  <a:schemeClr val="accent6">
                    <a:lumMod val="50000"/>
                  </a:schemeClr>
                </a:solidFill>
              </a:rPr>
              <a:t>4</a:t>
            </a:r>
          </a:p>
        </p:txBody>
      </p:sp>
      <p:sp>
        <p:nvSpPr>
          <p:cNvPr id="13" name="Oval 12">
            <a:extLst>
              <a:ext uri="{FF2B5EF4-FFF2-40B4-BE49-F238E27FC236}">
                <a16:creationId xmlns:a16="http://schemas.microsoft.com/office/drawing/2014/main" id="{76B0DC30-17DB-42CF-7AAC-EFFC651F2B4C}"/>
              </a:ext>
            </a:extLst>
          </p:cNvPr>
          <p:cNvSpPr/>
          <p:nvPr/>
        </p:nvSpPr>
        <p:spPr>
          <a:xfrm>
            <a:off x="3995884" y="5287659"/>
            <a:ext cx="325328" cy="307777"/>
          </a:xfrm>
          <a:prstGeom prst="ellipse">
            <a:avLst/>
          </a:prstGeom>
          <a:no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sv-SE" dirty="0">
                <a:solidFill>
                  <a:schemeClr val="accent6">
                    <a:lumMod val="50000"/>
                  </a:schemeClr>
                </a:solidFill>
              </a:rPr>
              <a:t>5</a:t>
            </a:r>
          </a:p>
        </p:txBody>
      </p:sp>
    </p:spTree>
    <p:extLst>
      <p:ext uri="{BB962C8B-B14F-4D97-AF65-F5344CB8AC3E}">
        <p14:creationId xmlns:p14="http://schemas.microsoft.com/office/powerpoint/2010/main" val="100709336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5"/>
                                        </p:tgtEl>
                                        <p:attrNameLst>
                                          <p:attrName>style.visibility</p:attrName>
                                        </p:attrNameLst>
                                      </p:cBhvr>
                                      <p:to>
                                        <p:strVal val="visible"/>
                                      </p:to>
                                    </p:set>
                                    <p:animEffect transition="in" filter="fade">
                                      <p:cBhvr>
                                        <p:cTn id="7" dur="500"/>
                                        <p:tgtEl>
                                          <p:spTgt spid="25"/>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4"/>
                                        </p:tgtEl>
                                        <p:attrNameLst>
                                          <p:attrName>style.visibility</p:attrName>
                                        </p:attrNameLst>
                                      </p:cBhvr>
                                      <p:to>
                                        <p:strVal val="visible"/>
                                      </p:to>
                                    </p:set>
                                    <p:animEffect transition="in" filter="fade">
                                      <p:cBhvr>
                                        <p:cTn id="10" dur="500"/>
                                        <p:tgtEl>
                                          <p:spTgt spid="4"/>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nodeType="clickEffect">
                                  <p:stCondLst>
                                    <p:cond delay="0"/>
                                  </p:stCondLst>
                                  <p:childTnLst>
                                    <p:set>
                                      <p:cBhvr>
                                        <p:cTn id="14" dur="1" fill="hold">
                                          <p:stCondLst>
                                            <p:cond delay="0"/>
                                          </p:stCondLst>
                                        </p:cTn>
                                        <p:tgtEl>
                                          <p:spTgt spid="29"/>
                                        </p:tgtEl>
                                        <p:attrNameLst>
                                          <p:attrName>style.visibility</p:attrName>
                                        </p:attrNameLst>
                                      </p:cBhvr>
                                      <p:to>
                                        <p:strVal val="visible"/>
                                      </p:to>
                                    </p:set>
                                    <p:animEffect transition="in" filter="fade">
                                      <p:cBhvr>
                                        <p:cTn id="15" dur="500"/>
                                        <p:tgtEl>
                                          <p:spTgt spid="29"/>
                                        </p:tgtEl>
                                      </p:cBhvr>
                                    </p:animEffect>
                                  </p:childTnLst>
                                </p:cTn>
                              </p:par>
                              <p:par>
                                <p:cTn id="16" presetID="10" presetClass="entr" presetSubtype="0" fill="hold" nodeType="withEffect">
                                  <p:stCondLst>
                                    <p:cond delay="0"/>
                                  </p:stCondLst>
                                  <p:childTnLst>
                                    <p:set>
                                      <p:cBhvr>
                                        <p:cTn id="17" dur="1" fill="hold">
                                          <p:stCondLst>
                                            <p:cond delay="0"/>
                                          </p:stCondLst>
                                        </p:cTn>
                                        <p:tgtEl>
                                          <p:spTgt spid="32"/>
                                        </p:tgtEl>
                                        <p:attrNameLst>
                                          <p:attrName>style.visibility</p:attrName>
                                        </p:attrNameLst>
                                      </p:cBhvr>
                                      <p:to>
                                        <p:strVal val="visible"/>
                                      </p:to>
                                    </p:set>
                                    <p:animEffect transition="in" filter="fade">
                                      <p:cBhvr>
                                        <p:cTn id="18" dur="500"/>
                                        <p:tgtEl>
                                          <p:spTgt spid="32"/>
                                        </p:tgtEl>
                                      </p:cBhvr>
                                    </p:animEffect>
                                  </p:childTnLst>
                                </p:cTn>
                              </p:par>
                              <p:par>
                                <p:cTn id="19" presetID="10" presetClass="entr" presetSubtype="0" fill="hold" grpId="0" nodeType="withEffect">
                                  <p:stCondLst>
                                    <p:cond delay="0"/>
                                  </p:stCondLst>
                                  <p:childTnLst>
                                    <p:set>
                                      <p:cBhvr>
                                        <p:cTn id="20" dur="1" fill="hold">
                                          <p:stCondLst>
                                            <p:cond delay="0"/>
                                          </p:stCondLst>
                                        </p:cTn>
                                        <p:tgtEl>
                                          <p:spTgt spid="34"/>
                                        </p:tgtEl>
                                        <p:attrNameLst>
                                          <p:attrName>style.visibility</p:attrName>
                                        </p:attrNameLst>
                                      </p:cBhvr>
                                      <p:to>
                                        <p:strVal val="visible"/>
                                      </p:to>
                                    </p:set>
                                    <p:animEffect transition="in" filter="fade">
                                      <p:cBhvr>
                                        <p:cTn id="21" dur="500"/>
                                        <p:tgtEl>
                                          <p:spTgt spid="34"/>
                                        </p:tgtEl>
                                      </p:cBhvr>
                                    </p:animEffect>
                                  </p:childTnLst>
                                </p:cTn>
                              </p:par>
                              <p:par>
                                <p:cTn id="22" presetID="10" presetClass="entr" presetSubtype="0" fill="hold" grpId="0" nodeType="withEffect">
                                  <p:stCondLst>
                                    <p:cond delay="0"/>
                                  </p:stCondLst>
                                  <p:childTnLst>
                                    <p:set>
                                      <p:cBhvr>
                                        <p:cTn id="23" dur="1" fill="hold">
                                          <p:stCondLst>
                                            <p:cond delay="0"/>
                                          </p:stCondLst>
                                        </p:cTn>
                                        <p:tgtEl>
                                          <p:spTgt spid="7"/>
                                        </p:tgtEl>
                                        <p:attrNameLst>
                                          <p:attrName>style.visibility</p:attrName>
                                        </p:attrNameLst>
                                      </p:cBhvr>
                                      <p:to>
                                        <p:strVal val="visible"/>
                                      </p:to>
                                    </p:set>
                                    <p:animEffect transition="in" filter="fade">
                                      <p:cBhvr>
                                        <p:cTn id="24" dur="500"/>
                                        <p:tgtEl>
                                          <p:spTgt spid="7"/>
                                        </p:tgtEl>
                                      </p:cBhvr>
                                    </p:animEffect>
                                  </p:childTnLst>
                                </p:cTn>
                              </p:par>
                            </p:childTnLst>
                          </p:cTn>
                        </p:par>
                      </p:childTnLst>
                    </p:cTn>
                  </p:par>
                  <p:par>
                    <p:cTn id="25" fill="hold">
                      <p:stCondLst>
                        <p:cond delay="indefinite"/>
                      </p:stCondLst>
                      <p:childTnLst>
                        <p:par>
                          <p:cTn id="26" fill="hold">
                            <p:stCondLst>
                              <p:cond delay="0"/>
                            </p:stCondLst>
                            <p:childTnLst>
                              <p:par>
                                <p:cTn id="27" presetID="10" presetClass="entr" presetSubtype="0" fill="hold" nodeType="clickEffect">
                                  <p:stCondLst>
                                    <p:cond delay="0"/>
                                  </p:stCondLst>
                                  <p:childTnLst>
                                    <p:set>
                                      <p:cBhvr>
                                        <p:cTn id="28" dur="1" fill="hold">
                                          <p:stCondLst>
                                            <p:cond delay="0"/>
                                          </p:stCondLst>
                                        </p:cTn>
                                        <p:tgtEl>
                                          <p:spTgt spid="2"/>
                                        </p:tgtEl>
                                        <p:attrNameLst>
                                          <p:attrName>style.visibility</p:attrName>
                                        </p:attrNameLst>
                                      </p:cBhvr>
                                      <p:to>
                                        <p:strVal val="visible"/>
                                      </p:to>
                                    </p:set>
                                    <p:animEffect transition="in" filter="fade">
                                      <p:cBhvr>
                                        <p:cTn id="29" dur="500"/>
                                        <p:tgtEl>
                                          <p:spTgt spid="2"/>
                                        </p:tgtEl>
                                      </p:cBhvr>
                                    </p:animEffect>
                                  </p:childTnLst>
                                </p:cTn>
                              </p:par>
                              <p:par>
                                <p:cTn id="30" presetID="10" presetClass="entr" presetSubtype="0" fill="hold" grpId="0" nodeType="withEffect">
                                  <p:stCondLst>
                                    <p:cond delay="0"/>
                                  </p:stCondLst>
                                  <p:childTnLst>
                                    <p:set>
                                      <p:cBhvr>
                                        <p:cTn id="31" dur="1" fill="hold">
                                          <p:stCondLst>
                                            <p:cond delay="0"/>
                                          </p:stCondLst>
                                        </p:cTn>
                                        <p:tgtEl>
                                          <p:spTgt spid="8"/>
                                        </p:tgtEl>
                                        <p:attrNameLst>
                                          <p:attrName>style.visibility</p:attrName>
                                        </p:attrNameLst>
                                      </p:cBhvr>
                                      <p:to>
                                        <p:strVal val="visible"/>
                                      </p:to>
                                    </p:set>
                                    <p:animEffect transition="in" filter="fade">
                                      <p:cBhvr>
                                        <p:cTn id="32" dur="500"/>
                                        <p:tgtEl>
                                          <p:spTgt spid="8"/>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nodeType="clickEffect">
                                  <p:stCondLst>
                                    <p:cond delay="0"/>
                                  </p:stCondLst>
                                  <p:childTnLst>
                                    <p:set>
                                      <p:cBhvr>
                                        <p:cTn id="36" dur="1" fill="hold">
                                          <p:stCondLst>
                                            <p:cond delay="0"/>
                                          </p:stCondLst>
                                        </p:cTn>
                                        <p:tgtEl>
                                          <p:spTgt spid="3"/>
                                        </p:tgtEl>
                                        <p:attrNameLst>
                                          <p:attrName>style.visibility</p:attrName>
                                        </p:attrNameLst>
                                      </p:cBhvr>
                                      <p:to>
                                        <p:strVal val="visible"/>
                                      </p:to>
                                    </p:set>
                                    <p:animEffect transition="in" filter="fade">
                                      <p:cBhvr>
                                        <p:cTn id="37" dur="500"/>
                                        <p:tgtEl>
                                          <p:spTgt spid="3"/>
                                        </p:tgtEl>
                                      </p:cBhvr>
                                    </p:animEffect>
                                  </p:childTnLst>
                                </p:cTn>
                              </p:par>
                              <p:par>
                                <p:cTn id="38" presetID="10" presetClass="entr" presetSubtype="0" fill="hold" grpId="0" nodeType="withEffect">
                                  <p:stCondLst>
                                    <p:cond delay="0"/>
                                  </p:stCondLst>
                                  <p:childTnLst>
                                    <p:set>
                                      <p:cBhvr>
                                        <p:cTn id="39" dur="1" fill="hold">
                                          <p:stCondLst>
                                            <p:cond delay="0"/>
                                          </p:stCondLst>
                                        </p:cTn>
                                        <p:tgtEl>
                                          <p:spTgt spid="9"/>
                                        </p:tgtEl>
                                        <p:attrNameLst>
                                          <p:attrName>style.visibility</p:attrName>
                                        </p:attrNameLst>
                                      </p:cBhvr>
                                      <p:to>
                                        <p:strVal val="visible"/>
                                      </p:to>
                                    </p:set>
                                    <p:animEffect transition="in" filter="fade">
                                      <p:cBhvr>
                                        <p:cTn id="40" dur="500"/>
                                        <p:tgtEl>
                                          <p:spTgt spid="9"/>
                                        </p:tgtEl>
                                      </p:cBhvr>
                                    </p:animEffect>
                                  </p:childTnLst>
                                </p:cTn>
                              </p:par>
                            </p:childTnLst>
                          </p:cTn>
                        </p:par>
                      </p:childTnLst>
                    </p:cTn>
                  </p:par>
                  <p:par>
                    <p:cTn id="41" fill="hold">
                      <p:stCondLst>
                        <p:cond delay="indefinite"/>
                      </p:stCondLst>
                      <p:childTnLst>
                        <p:par>
                          <p:cTn id="42" fill="hold">
                            <p:stCondLst>
                              <p:cond delay="0"/>
                            </p:stCondLst>
                            <p:childTnLst>
                              <p:par>
                                <p:cTn id="43" presetID="10" presetClass="entr" presetSubtype="0" fill="hold" nodeType="clickEffect">
                                  <p:stCondLst>
                                    <p:cond delay="0"/>
                                  </p:stCondLst>
                                  <p:childTnLst>
                                    <p:set>
                                      <p:cBhvr>
                                        <p:cTn id="44" dur="1" fill="hold">
                                          <p:stCondLst>
                                            <p:cond delay="0"/>
                                          </p:stCondLst>
                                        </p:cTn>
                                        <p:tgtEl>
                                          <p:spTgt spid="38"/>
                                        </p:tgtEl>
                                        <p:attrNameLst>
                                          <p:attrName>style.visibility</p:attrName>
                                        </p:attrNameLst>
                                      </p:cBhvr>
                                      <p:to>
                                        <p:strVal val="visible"/>
                                      </p:to>
                                    </p:set>
                                    <p:animEffect transition="in" filter="fade">
                                      <p:cBhvr>
                                        <p:cTn id="45" dur="500"/>
                                        <p:tgtEl>
                                          <p:spTgt spid="38"/>
                                        </p:tgtEl>
                                      </p:cBhvr>
                                    </p:animEffect>
                                  </p:childTnLst>
                                </p:cTn>
                              </p:par>
                              <p:par>
                                <p:cTn id="46" presetID="10" presetClass="entr" presetSubtype="0" fill="hold" grpId="0" nodeType="withEffect">
                                  <p:stCondLst>
                                    <p:cond delay="0"/>
                                  </p:stCondLst>
                                  <p:childTnLst>
                                    <p:set>
                                      <p:cBhvr>
                                        <p:cTn id="47" dur="1" fill="hold">
                                          <p:stCondLst>
                                            <p:cond delay="0"/>
                                          </p:stCondLst>
                                        </p:cTn>
                                        <p:tgtEl>
                                          <p:spTgt spid="13"/>
                                        </p:tgtEl>
                                        <p:attrNameLst>
                                          <p:attrName>style.visibility</p:attrName>
                                        </p:attrNameLst>
                                      </p:cBhvr>
                                      <p:to>
                                        <p:strVal val="visible"/>
                                      </p:to>
                                    </p:set>
                                    <p:animEffect transition="in" filter="fade">
                                      <p:cBhvr>
                                        <p:cTn id="48"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4" grpId="0"/>
      <p:bldP spid="4" grpId="0" animBg="1"/>
      <p:bldP spid="7" grpId="0" animBg="1"/>
      <p:bldP spid="8" grpId="0" animBg="1"/>
      <p:bldP spid="9" grpId="0" animBg="1"/>
      <p:bldP spid="13"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33" name="Title 3">
            <a:extLst>
              <a:ext uri="{FF2B5EF4-FFF2-40B4-BE49-F238E27FC236}">
                <a16:creationId xmlns:a16="http://schemas.microsoft.com/office/drawing/2014/main" id="{FC7708B5-F9C3-0DE0-804A-C2FD4E5773B3}"/>
              </a:ext>
            </a:extLst>
          </p:cNvPr>
          <p:cNvSpPr>
            <a:spLocks noGrp="1"/>
          </p:cNvSpPr>
          <p:nvPr>
            <p:ph type="ctrTitle"/>
          </p:nvPr>
        </p:nvSpPr>
        <p:spPr>
          <a:xfrm>
            <a:off x="874713" y="873125"/>
            <a:ext cx="4419200" cy="830997"/>
          </a:xfrm>
        </p:spPr>
        <p:txBody>
          <a:bodyPr/>
          <a:lstStyle/>
          <a:p>
            <a:r>
              <a:rPr lang="en-US" sz="6000" dirty="0"/>
              <a:t>TACK!</a:t>
            </a:r>
          </a:p>
        </p:txBody>
      </p:sp>
      <p:sp>
        <p:nvSpPr>
          <p:cNvPr id="5" name="Content Placeholder 4">
            <a:extLst>
              <a:ext uri="{FF2B5EF4-FFF2-40B4-BE49-F238E27FC236}">
                <a16:creationId xmlns:a16="http://schemas.microsoft.com/office/drawing/2014/main" id="{67E1DD51-D48B-8F41-E24F-EDD7FCFA8CBD}"/>
              </a:ext>
            </a:extLst>
          </p:cNvPr>
          <p:cNvSpPr>
            <a:spLocks/>
          </p:cNvSpPr>
          <p:nvPr/>
        </p:nvSpPr>
        <p:spPr>
          <a:xfrm>
            <a:off x="6096000" y="0"/>
            <a:ext cx="6096000" cy="6858000"/>
          </a:xfrm>
          <a:prstGeom prst="rect">
            <a:avLst/>
          </a:prstGeom>
        </p:spPr>
        <p:txBody>
          <a:bodyPr/>
          <a:lstStyle/>
          <a:p>
            <a:endParaRPr lang="sv-SE" dirty="0"/>
          </a:p>
        </p:txBody>
      </p:sp>
      <p:pic>
        <p:nvPicPr>
          <p:cNvPr id="8" name="Graphic 7" descr="Smiling face outline outline">
            <a:extLst>
              <a:ext uri="{FF2B5EF4-FFF2-40B4-BE49-F238E27FC236}">
                <a16:creationId xmlns:a16="http://schemas.microsoft.com/office/drawing/2014/main" id="{64303F0B-ABCE-B636-8F44-D04F3F2D6543}"/>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9760189" y="3279296"/>
            <a:ext cx="972351" cy="972351"/>
          </a:xfrm>
          <a:prstGeom prst="rect">
            <a:avLst/>
          </a:prstGeom>
        </p:spPr>
      </p:pic>
      <p:pic>
        <p:nvPicPr>
          <p:cNvPr id="9" name="Graphic 8" descr="Smiling face outline outline">
            <a:extLst>
              <a:ext uri="{FF2B5EF4-FFF2-40B4-BE49-F238E27FC236}">
                <a16:creationId xmlns:a16="http://schemas.microsoft.com/office/drawing/2014/main" id="{11E0CA28-2031-B7FB-4597-55E951567824}"/>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7654755" y="3279296"/>
            <a:ext cx="972351" cy="972351"/>
          </a:xfrm>
          <a:prstGeom prst="rect">
            <a:avLst/>
          </a:prstGeom>
        </p:spPr>
      </p:pic>
      <p:pic>
        <p:nvPicPr>
          <p:cNvPr id="1026" name="Picture 2">
            <a:extLst>
              <a:ext uri="{FF2B5EF4-FFF2-40B4-BE49-F238E27FC236}">
                <a16:creationId xmlns:a16="http://schemas.microsoft.com/office/drawing/2014/main" id="{A6352340-06E5-3F4D-A513-4CBE3CBB7476}"/>
              </a:ext>
            </a:extLst>
          </p:cNvPr>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5579106" y="379588"/>
            <a:ext cx="6096000" cy="6098824"/>
          </a:xfrm>
          <a:prstGeom prst="rect">
            <a:avLst/>
          </a:prstGeom>
          <a:noFill/>
          <a:extLst>
            <a:ext uri="{909E8E84-426E-40DD-AFC4-6F175D3DCCD1}">
              <a14:hiddenFill xmlns:a14="http://schemas.microsoft.com/office/drawing/2010/main">
                <a:solidFill>
                  <a:srgbClr val="FFFFFF"/>
                </a:solidFill>
              </a14:hiddenFill>
            </a:ext>
          </a:extLst>
        </p:spPr>
      </p:pic>
      <p:sp>
        <p:nvSpPr>
          <p:cNvPr id="6" name="Text Placeholder 5">
            <a:extLst>
              <a:ext uri="{FF2B5EF4-FFF2-40B4-BE49-F238E27FC236}">
                <a16:creationId xmlns:a16="http://schemas.microsoft.com/office/drawing/2014/main" id="{DF4051A9-4024-63B9-0101-3283B2508E5D}"/>
              </a:ext>
            </a:extLst>
          </p:cNvPr>
          <p:cNvSpPr txBox="1">
            <a:spLocks noGrp="1"/>
          </p:cNvSpPr>
          <p:nvPr>
            <p:ph type="body" sz="half" idx="2"/>
          </p:nvPr>
        </p:nvSpPr>
        <p:spPr>
          <a:xfrm>
            <a:off x="874712" y="1979613"/>
            <a:ext cx="5048415" cy="598589"/>
          </a:xfrm>
          <a:prstGeom prst="rect">
            <a:avLst/>
          </a:prstGeom>
          <a:noFill/>
        </p:spPr>
        <p:txBody>
          <a:bodyPr wrap="square" rtlCol="0">
            <a:spAutoFit/>
          </a:bodyPr>
          <a:lstStyle/>
          <a:p>
            <a:r>
              <a:rPr lang="sv-SE" sz="2000" dirty="0">
                <a:hlinkClick r:id="rId6">
                  <a:extLst>
                    <a:ext uri="{A12FA001-AC4F-418D-AE19-62706E023703}">
                      <ahyp:hlinkClr xmlns:ahyp="http://schemas.microsoft.com/office/drawing/2018/hyperlinkcolor" val="tx"/>
                    </a:ext>
                  </a:extLst>
                </a:hlinkClick>
              </a:rPr>
              <a:t>Läs mer om initiativet här!</a:t>
            </a:r>
            <a:endParaRPr lang="sv-SE" sz="2000" dirty="0"/>
          </a:p>
        </p:txBody>
      </p:sp>
    </p:spTree>
    <p:extLst>
      <p:ext uri="{BB962C8B-B14F-4D97-AF65-F5344CB8AC3E}">
        <p14:creationId xmlns:p14="http://schemas.microsoft.com/office/powerpoint/2010/main" val="3470853705"/>
      </p:ext>
    </p:extLst>
  </p:cSld>
  <p:clrMapOvr>
    <a:masterClrMapping/>
  </p:clrMapOvr>
</p:sld>
</file>

<file path=ppt/theme/theme1.xml><?xml version="1.0" encoding="utf-8"?>
<a:theme xmlns:a="http://schemas.openxmlformats.org/drawingml/2006/main" name="1_HBG-Helsingborgstegel">
  <a:themeElements>
    <a:clrScheme name="HBG_Tegel">
      <a:dk1>
        <a:srgbClr val="1A355C"/>
      </a:dk1>
      <a:lt1>
        <a:srgbClr val="FEFFFF"/>
      </a:lt1>
      <a:dk2>
        <a:srgbClr val="75232F"/>
      </a:dk2>
      <a:lt2>
        <a:srgbClr val="FFDBE5"/>
      </a:lt2>
      <a:accent1>
        <a:srgbClr val="DA281C"/>
      </a:accent1>
      <a:accent2>
        <a:srgbClr val="76232F"/>
      </a:accent2>
      <a:accent3>
        <a:srgbClr val="F64200"/>
      </a:accent3>
      <a:accent4>
        <a:srgbClr val="FBAF00"/>
      </a:accent4>
      <a:accent5>
        <a:srgbClr val="BA9197"/>
      </a:accent5>
      <a:accent6>
        <a:srgbClr val="EC938D"/>
      </a:accent6>
      <a:hlink>
        <a:srgbClr val="75222E"/>
      </a:hlink>
      <a:folHlink>
        <a:srgbClr val="1A355C"/>
      </a:folHlink>
    </a:clrScheme>
    <a:fontScheme name="Helsingborg Sans - Roboto">
      <a:majorFont>
        <a:latin typeface="Helsingborg Sans"/>
        <a:ea typeface=""/>
        <a:cs typeface=""/>
      </a:majorFont>
      <a:minorFont>
        <a:latin typeface="Roboto Light"/>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_HBG_PPT_Mall_23-03-10" id="{1E64FF61-67F8-AF46-B21F-55234564DEEE}" vid="{D0A8BE35-0D78-194C-BFBA-6BFC52B69E76}"/>
    </a:ext>
  </a:extLst>
</a:theme>
</file>

<file path=ppt/theme/theme2.xml><?xml version="1.0" encoding="utf-8"?>
<a:theme xmlns:a="http://schemas.openxmlformats.org/drawingml/2006/main" name="2_HBG-Palsjo">
  <a:themeElements>
    <a:clrScheme name="HBG_Palsjo-2">
      <a:dk1>
        <a:srgbClr val="1A355C"/>
      </a:dk1>
      <a:lt1>
        <a:srgbClr val="FEFFFF"/>
      </a:lt1>
      <a:dk2>
        <a:srgbClr val="00833D"/>
      </a:dk2>
      <a:lt2>
        <a:srgbClr val="ECE7E1"/>
      </a:lt2>
      <a:accent1>
        <a:srgbClr val="00BFB3"/>
      </a:accent1>
      <a:accent2>
        <a:srgbClr val="0071CE"/>
      </a:accent2>
      <a:accent3>
        <a:srgbClr val="1B365D"/>
      </a:accent3>
      <a:accent4>
        <a:srgbClr val="00833C"/>
      </a:accent4>
      <a:accent5>
        <a:srgbClr val="7FC19E"/>
      </a:accent5>
      <a:accent6>
        <a:srgbClr val="D5D2C3"/>
      </a:accent6>
      <a:hlink>
        <a:srgbClr val="75222E"/>
      </a:hlink>
      <a:folHlink>
        <a:srgbClr val="1A355C"/>
      </a:folHlink>
    </a:clrScheme>
    <a:fontScheme name="Helsingborg Sans - Roboto">
      <a:majorFont>
        <a:latin typeface="Helsingborg Sans"/>
        <a:ea typeface=""/>
        <a:cs typeface=""/>
      </a:majorFont>
      <a:minorFont>
        <a:latin typeface="Roboto Light"/>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_HBG_PPT_Mall_23-03-10" id="{1E64FF61-67F8-AF46-B21F-55234564DEEE}" vid="{861659E7-1DD0-FE44-8F71-EF841F5B2422}"/>
    </a:ext>
  </a:extLst>
</a:theme>
</file>

<file path=ppt/theme/theme3.xml><?xml version="1.0" encoding="utf-8"?>
<a:theme xmlns:a="http://schemas.openxmlformats.org/drawingml/2006/main" name="3_HBG-Vintersund">
  <a:themeElements>
    <a:clrScheme name="HBG_Vintersund">
      <a:dk1>
        <a:srgbClr val="1A355C"/>
      </a:dk1>
      <a:lt1>
        <a:srgbClr val="FEFFFF"/>
      </a:lt1>
      <a:dk2>
        <a:srgbClr val="1A355C"/>
      </a:dk2>
      <a:lt2>
        <a:srgbClr val="EEF5FB"/>
      </a:lt2>
      <a:accent1>
        <a:srgbClr val="0071CE"/>
      </a:accent1>
      <a:accent2>
        <a:srgbClr val="00C2B3"/>
      </a:accent2>
      <a:accent3>
        <a:srgbClr val="0F3660"/>
      </a:accent3>
      <a:accent4>
        <a:srgbClr val="7FB8E6"/>
      </a:accent4>
      <a:accent5>
        <a:srgbClr val="7FDFD9"/>
      </a:accent5>
      <a:accent6>
        <a:srgbClr val="8D9AAE"/>
      </a:accent6>
      <a:hlink>
        <a:srgbClr val="75222E"/>
      </a:hlink>
      <a:folHlink>
        <a:srgbClr val="1A355C"/>
      </a:folHlink>
    </a:clrScheme>
    <a:fontScheme name="Helsingborg Sans - Roboto">
      <a:majorFont>
        <a:latin typeface="Helsingborg Sans"/>
        <a:ea typeface=""/>
        <a:cs typeface=""/>
      </a:majorFont>
      <a:minorFont>
        <a:latin typeface="Roboto Light"/>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_HBG_PPT_Mall_23-03-10" id="{1E64FF61-67F8-AF46-B21F-55234564DEEE}" vid="{49F6D4E3-406E-C845-AEDE-A73ECF7DC068}"/>
    </a:ext>
  </a:extLst>
</a:theme>
</file>

<file path=ppt/theme/theme4.xml><?xml version="1.0" encoding="utf-8"?>
<a:theme xmlns:a="http://schemas.openxmlformats.org/drawingml/2006/main" name="4_HBG-Raps">
  <a:themeElements>
    <a:clrScheme name="HBG_Gul">
      <a:dk1>
        <a:srgbClr val="1A355C"/>
      </a:dk1>
      <a:lt1>
        <a:srgbClr val="FEFFFF"/>
      </a:lt1>
      <a:dk2>
        <a:srgbClr val="EFB323"/>
      </a:dk2>
      <a:lt2>
        <a:srgbClr val="ECE7E1"/>
      </a:lt2>
      <a:accent1>
        <a:srgbClr val="E35105"/>
      </a:accent1>
      <a:accent2>
        <a:srgbClr val="75232F"/>
      </a:accent2>
      <a:accent3>
        <a:srgbClr val="ED0000"/>
      </a:accent3>
      <a:accent4>
        <a:srgbClr val="FBAF00"/>
      </a:accent4>
      <a:accent5>
        <a:srgbClr val="BA9197"/>
      </a:accent5>
      <a:accent6>
        <a:srgbClr val="EC938D"/>
      </a:accent6>
      <a:hlink>
        <a:srgbClr val="75222E"/>
      </a:hlink>
      <a:folHlink>
        <a:srgbClr val="1A355C"/>
      </a:folHlink>
    </a:clrScheme>
    <a:fontScheme name="Helsingborg Sans - Roboto">
      <a:majorFont>
        <a:latin typeface="Helsingborg Sans"/>
        <a:ea typeface=""/>
        <a:cs typeface=""/>
      </a:majorFont>
      <a:minorFont>
        <a:latin typeface="Roboto Light"/>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_HBG_PPT_Mall_23-03-10" id="{1E64FF61-67F8-AF46-B21F-55234564DEEE}" vid="{770E2F6C-A769-3C4A-83D4-9A06265A54CB}"/>
    </a:ext>
  </a:extLst>
</a:theme>
</file>

<file path=ppt/theme/theme5.xml><?xml version="1.0" encoding="utf-8"?>
<a:theme xmlns:a="http://schemas.openxmlformats.org/drawingml/2006/main" name="5_HBG-Sommarsund">
  <a:themeElements>
    <a:clrScheme name="HBG_Sommarsund">
      <a:dk1>
        <a:srgbClr val="1A355C"/>
      </a:dk1>
      <a:lt1>
        <a:srgbClr val="FEFFFF"/>
      </a:lt1>
      <a:dk2>
        <a:srgbClr val="00C2B3"/>
      </a:dk2>
      <a:lt2>
        <a:srgbClr val="EAE7E0"/>
      </a:lt2>
      <a:accent1>
        <a:srgbClr val="008633"/>
      </a:accent1>
      <a:accent2>
        <a:srgbClr val="0074D4"/>
      </a:accent2>
      <a:accent3>
        <a:srgbClr val="0F3660"/>
      </a:accent3>
      <a:accent4>
        <a:srgbClr val="00BFB3"/>
      </a:accent4>
      <a:accent5>
        <a:srgbClr val="7FC19E"/>
      </a:accent5>
      <a:accent6>
        <a:srgbClr val="8D9AAE"/>
      </a:accent6>
      <a:hlink>
        <a:srgbClr val="75222E"/>
      </a:hlink>
      <a:folHlink>
        <a:srgbClr val="1A355C"/>
      </a:folHlink>
    </a:clrScheme>
    <a:fontScheme name="Helsingborg Sans - Roboto">
      <a:majorFont>
        <a:latin typeface="Helsingborg Sans"/>
        <a:ea typeface=""/>
        <a:cs typeface=""/>
      </a:majorFont>
      <a:minorFont>
        <a:latin typeface="Roboto Light"/>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_HBG_PPT_Mall_23-03-10" id="{1E64FF61-67F8-AF46-B21F-55234564DEEE}" vid="{E5C19ECD-84A7-B142-B410-F5CD5DD6DB10}"/>
    </a:ext>
  </a:extLst>
</a:theme>
</file>

<file path=ppt/theme/theme6.xml><?xml version="1.0" encoding="utf-8"?>
<a:theme xmlns:a="http://schemas.openxmlformats.org/drawingml/2006/main" name="6_HBG-Vit-Rhododendron">
  <a:themeElements>
    <a:clrScheme name="HBG_Ljus_Tegel">
      <a:dk1>
        <a:srgbClr val="75232F"/>
      </a:dk1>
      <a:lt1>
        <a:srgbClr val="FFFFFF"/>
      </a:lt1>
      <a:dk2>
        <a:srgbClr val="FEEEF2"/>
      </a:dk2>
      <a:lt2>
        <a:srgbClr val="FEFFFF"/>
      </a:lt2>
      <a:accent1>
        <a:srgbClr val="DA281C"/>
      </a:accent1>
      <a:accent2>
        <a:srgbClr val="76232F"/>
      </a:accent2>
      <a:accent3>
        <a:srgbClr val="E35105"/>
      </a:accent3>
      <a:accent4>
        <a:srgbClr val="F0B323"/>
      </a:accent4>
      <a:accent5>
        <a:srgbClr val="BA9197"/>
      </a:accent5>
      <a:accent6>
        <a:srgbClr val="EC938D"/>
      </a:accent6>
      <a:hlink>
        <a:srgbClr val="0563C1"/>
      </a:hlink>
      <a:folHlink>
        <a:srgbClr val="954F72"/>
      </a:folHlink>
    </a:clrScheme>
    <a:fontScheme name="Helsingborg Sans - Roboto">
      <a:majorFont>
        <a:latin typeface="Helsingborg Sans"/>
        <a:ea typeface=""/>
        <a:cs typeface=""/>
      </a:majorFont>
      <a:minorFont>
        <a:latin typeface="Roboto Light"/>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_HBG_PPT_Mall_23-03-10" id="{1E64FF61-67F8-AF46-B21F-55234564DEEE}" vid="{5F504634-346A-AB4E-8DB8-2C521B2F4541}"/>
    </a:ext>
  </a:extLst>
</a:theme>
</file>

<file path=ppt/theme/theme7.xml><?xml version="1.0" encoding="utf-8"?>
<a:theme xmlns:a="http://schemas.openxmlformats.org/drawingml/2006/main" name="7_HBG-Vit-Bris">
  <a:themeElements>
    <a:clrScheme name="HBG_Ljus_Vintersund">
      <a:dk1>
        <a:srgbClr val="0F3660"/>
      </a:dk1>
      <a:lt1>
        <a:srgbClr val="FFFFFF"/>
      </a:lt1>
      <a:dk2>
        <a:srgbClr val="DEEBF7"/>
      </a:dk2>
      <a:lt2>
        <a:srgbClr val="FEFFFF"/>
      </a:lt2>
      <a:accent1>
        <a:srgbClr val="0071CE"/>
      </a:accent1>
      <a:accent2>
        <a:srgbClr val="00BFB3"/>
      </a:accent2>
      <a:accent3>
        <a:srgbClr val="1B365D"/>
      </a:accent3>
      <a:accent4>
        <a:srgbClr val="7FB8E6"/>
      </a:accent4>
      <a:accent5>
        <a:srgbClr val="7FDFD9"/>
      </a:accent5>
      <a:accent6>
        <a:srgbClr val="8D9AAE"/>
      </a:accent6>
      <a:hlink>
        <a:srgbClr val="0563C1"/>
      </a:hlink>
      <a:folHlink>
        <a:srgbClr val="954F72"/>
      </a:folHlink>
    </a:clrScheme>
    <a:fontScheme name="Helsingborg Sans - Roboto">
      <a:majorFont>
        <a:latin typeface="Helsingborg Sans"/>
        <a:ea typeface=""/>
        <a:cs typeface=""/>
      </a:majorFont>
      <a:minorFont>
        <a:latin typeface="Roboto Light"/>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_HBG_PPT_Mall_23-03-10" id="{1E64FF61-67F8-AF46-B21F-55234564DEEE}" vid="{8EFF27F8-6E54-BA43-BB35-7FD757B4989B}"/>
    </a:ext>
  </a:extLst>
</a:theme>
</file>

<file path=ppt/theme/theme8.xml><?xml version="1.0" encoding="utf-8"?>
<a:theme xmlns:a="http://schemas.openxmlformats.org/drawingml/2006/main" name="Office-tema">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9.xml><?xml version="1.0" encoding="utf-8"?>
<a:theme xmlns:a="http://schemas.openxmlformats.org/drawingml/2006/main" name="Office-tema">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TaxCatchAll xmlns="7b2ba3d5-ae7e-4872-ab6d-f5dc97d22469">
      <Value>9</Value>
    </TaxCatchAll>
    <f1aee8533cf548f1ae3f00b1ba124e03 xmlns="0b69ea4c-9f2e-431e-826b-cfac3098101a">
      <Terms xmlns="http://schemas.microsoft.com/office/infopath/2007/PartnerControls">
        <TermInfo xmlns="http://schemas.microsoft.com/office/infopath/2007/PartnerControls">
          <TermName xmlns="http://schemas.microsoft.com/office/infopath/2007/PartnerControls">Stadsledningsförvaltningen</TermName>
          <TermId xmlns="http://schemas.microsoft.com/office/infopath/2007/PartnerControls">b6fc8a29-992e-469d-83ac-4d8ea7b94e08</TermId>
        </TermInfo>
      </Terms>
    </f1aee8533cf548f1ae3f00b1ba124e03>
    <b89223313b284f2a879bf9c1e2dff829 xmlns="0b69ea4c-9f2e-431e-826b-cfac3098101a">
      <Terms xmlns="http://schemas.microsoft.com/office/infopath/2007/PartnerControls"/>
    </b89223313b284f2a879bf9c1e2dff829>
    <lcf76f155ced4ddcb4097134ff3c332f xmlns="77b1c2d6-eba8-446a-9ebc-f3ba74b6f319">
      <Terms xmlns="http://schemas.microsoft.com/office/infopath/2007/PartnerControls"/>
    </lcf76f155ced4ddcb4097134ff3c332f>
    <SharedWithUsers xmlns="0b69ea4c-9f2e-431e-826b-cfac3098101a">
      <UserInfo>
        <DisplayName>Andersen Berit - SBF</DisplayName>
        <AccountId>69</AccountId>
        <AccountType/>
      </UserInfo>
    </SharedWithUsers>
  </documentManagement>
</p:properties>
</file>

<file path=customXml/item3.xml><?xml version="1.0" encoding="utf-8"?>
<ct:contentTypeSchema xmlns:ct="http://schemas.microsoft.com/office/2006/metadata/contentType" xmlns:ma="http://schemas.microsoft.com/office/2006/metadata/properties/metaAttributes" ct:_="" ma:_="" ma:contentTypeName="Project Team Document" ma:contentTypeID="0x010100B16161C1156749828247A73D7190880000F142D64C5524479287B1CAE1A74A2E58002EC60AA2929C004A8EF6A9D72A009134" ma:contentTypeVersion="18" ma:contentTypeDescription="Project Team Document Content Type" ma:contentTypeScope="" ma:versionID="88c77983588a2b92a39cd1fbfa92851f">
  <xsd:schema xmlns:xsd="http://www.w3.org/2001/XMLSchema" xmlns:xs="http://www.w3.org/2001/XMLSchema" xmlns:p="http://schemas.microsoft.com/office/2006/metadata/properties" xmlns:ns2="0b69ea4c-9f2e-431e-826b-cfac3098101a" xmlns:ns3="7b2ba3d5-ae7e-4872-ab6d-f5dc97d22469" xmlns:ns4="77b1c2d6-eba8-446a-9ebc-f3ba74b6f319" targetNamespace="http://schemas.microsoft.com/office/2006/metadata/properties" ma:root="true" ma:fieldsID="373a30a2ac10300eef7293661fa58f30" ns2:_="" ns3:_="" ns4:_="">
    <xsd:import namespace="0b69ea4c-9f2e-431e-826b-cfac3098101a"/>
    <xsd:import namespace="7b2ba3d5-ae7e-4872-ab6d-f5dc97d22469"/>
    <xsd:import namespace="77b1c2d6-eba8-446a-9ebc-f3ba74b6f319"/>
    <xsd:element name="properties">
      <xsd:complexType>
        <xsd:sequence>
          <xsd:element name="documentManagement">
            <xsd:complexType>
              <xsd:all>
                <xsd:element ref="ns2:f1aee8533cf548f1ae3f00b1ba124e03" minOccurs="0"/>
                <xsd:element ref="ns3:TaxCatchAll" minOccurs="0"/>
                <xsd:element ref="ns3:TaxCatchAllLabel" minOccurs="0"/>
                <xsd:element ref="ns2:b89223313b284f2a879bf9c1e2dff829" minOccurs="0"/>
                <xsd:element ref="ns4:MediaServiceMetadata" minOccurs="0"/>
                <xsd:element ref="ns4:MediaServiceFastMetadata" minOccurs="0"/>
                <xsd:element ref="ns4:MediaServiceAutoKeyPoints" minOccurs="0"/>
                <xsd:element ref="ns4:MediaServiceKeyPoints" minOccurs="0"/>
                <xsd:element ref="ns2:SharedWithUsers" minOccurs="0"/>
                <xsd:element ref="ns2:SharedWithDetails" minOccurs="0"/>
                <xsd:element ref="ns4:lcf76f155ced4ddcb4097134ff3c332f" minOccurs="0"/>
                <xsd:element ref="ns4:MediaServiceOCR" minOccurs="0"/>
                <xsd:element ref="ns4:MediaServiceGenerationTime" minOccurs="0"/>
                <xsd:element ref="ns4:MediaServiceEventHashCode" minOccurs="0"/>
                <xsd:element ref="ns4:MediaServiceDateTaken" minOccurs="0"/>
                <xsd:element ref="ns4:MediaServiceObjectDetectorVersions" minOccurs="0"/>
                <xsd:element ref="ns4: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0b69ea4c-9f2e-431e-826b-cfac3098101a" elementFormDefault="qualified">
    <xsd:import namespace="http://schemas.microsoft.com/office/2006/documentManagement/types"/>
    <xsd:import namespace="http://schemas.microsoft.com/office/infopath/2007/PartnerControls"/>
    <xsd:element name="f1aee8533cf548f1ae3f00b1ba124e03" ma:index="8" nillable="true" ma:taxonomy="true" ma:internalName="f1aee8533cf548f1ae3f00b1ba124e03" ma:taxonomyFieldName="DWDivisions" ma:displayName="Förvaltning/bolag" ma:default="1;#Stadsbyggnadsförvaltningen|9c682eff-5d3c-447d-a385-91d5e6254204" ma:fieldId="{f1aee853-3cf5-48f1-ae3f-00b1ba124e03}" ma:taxonomyMulti="true" ma:sspId="754130b2-2ff3-49ba-9a00-32ff45e7998b" ma:termSetId="575a2405-2654-44ea-af94-f4d16c8f5d45" ma:anchorId="00000000-0000-0000-0000-000000000000" ma:open="false" ma:isKeyword="false">
      <xsd:complexType>
        <xsd:sequence>
          <xsd:element ref="pc:Terms" minOccurs="0" maxOccurs="1"/>
        </xsd:sequence>
      </xsd:complexType>
    </xsd:element>
    <xsd:element name="b89223313b284f2a879bf9c1e2dff829" ma:index="12" nillable="true" ma:taxonomy="true" ma:internalName="b89223313b284f2a879bf9c1e2dff829" ma:taxonomyFieldName="DWTaxonomyDocumentType" ma:displayName="Dokumenttyp (taggar)" ma:fieldId="{b8922331-3b28-4f2a-879b-f9c1e2dff829}" ma:sspId="754130b2-2ff3-49ba-9a00-32ff45e7998b" ma:termSetId="8d307d21-41b6-4f7d-a6c8-085fb531d5a1" ma:anchorId="00000000-0000-0000-0000-000000000000" ma:open="false" ma:isKeyword="false">
      <xsd:complexType>
        <xsd:sequence>
          <xsd:element ref="pc:Terms" minOccurs="0" maxOccurs="1"/>
        </xsd:sequence>
      </xsd:complexType>
    </xsd:element>
    <xsd:element name="SharedWithUsers" ma:index="18" nillable="true" ma:displayName="Delat med"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9" nillable="true" ma:displayName="Delat med information" ma:internalName="SharedWithDetails"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7b2ba3d5-ae7e-4872-ab6d-f5dc97d22469" elementFormDefault="qualified">
    <xsd:import namespace="http://schemas.microsoft.com/office/2006/documentManagement/types"/>
    <xsd:import namespace="http://schemas.microsoft.com/office/infopath/2007/PartnerControls"/>
    <xsd:element name="TaxCatchAll" ma:index="9" nillable="true" ma:displayName="Taxonomy Catch All Column" ma:hidden="true" ma:list="{3f0c4088-758d-4337-a627-340ad5fe5709}" ma:internalName="TaxCatchAll" ma:showField="CatchAllData" ma:web="0b69ea4c-9f2e-431e-826b-cfac3098101a">
      <xsd:complexType>
        <xsd:complexContent>
          <xsd:extension base="dms:MultiChoiceLookup">
            <xsd:sequence>
              <xsd:element name="Value" type="dms:Lookup" maxOccurs="unbounded" minOccurs="0" nillable="true"/>
            </xsd:sequence>
          </xsd:extension>
        </xsd:complexContent>
      </xsd:complexType>
    </xsd:element>
    <xsd:element name="TaxCatchAllLabel" ma:index="10" nillable="true" ma:displayName="Taxonomy Catch All Column1" ma:hidden="true" ma:list="{3f0c4088-758d-4337-a627-340ad5fe5709}" ma:internalName="TaxCatchAllLabel" ma:readOnly="true" ma:showField="CatchAllDataLabel" ma:web="0b69ea4c-9f2e-431e-826b-cfac3098101a">
      <xsd:complexType>
        <xsd:complexContent>
          <xsd:extension base="dms:MultiChoiceLookup">
            <xsd:sequence>
              <xsd:element name="Value" type="dms:Lookup" maxOccurs="unbounded" minOccurs="0" nillable="true"/>
            </xsd:sequence>
          </xsd:extension>
        </xsd:complexContent>
      </xsd:complexType>
    </xsd:element>
  </xsd:schema>
  <xsd:schema xmlns:xsd="http://www.w3.org/2001/XMLSchema" xmlns:xs="http://www.w3.org/2001/XMLSchema" xmlns:dms="http://schemas.microsoft.com/office/2006/documentManagement/types" xmlns:pc="http://schemas.microsoft.com/office/infopath/2007/PartnerControls" targetNamespace="77b1c2d6-eba8-446a-9ebc-f3ba74b6f319" elementFormDefault="qualified">
    <xsd:import namespace="http://schemas.microsoft.com/office/2006/documentManagement/types"/>
    <xsd:import namespace="http://schemas.microsoft.com/office/infopath/2007/PartnerControls"/>
    <xsd:element name="MediaServiceMetadata" ma:index="14" nillable="true" ma:displayName="MediaServiceMetadata" ma:hidden="true" ma:internalName="MediaServiceMetadata" ma:readOnly="true">
      <xsd:simpleType>
        <xsd:restriction base="dms:Note"/>
      </xsd:simpleType>
    </xsd:element>
    <xsd:element name="MediaServiceFastMetadata" ma:index="15" nillable="true" ma:displayName="MediaServiceFastMetadata" ma:hidden="true" ma:internalName="MediaServiceFastMetadata" ma:readOnly="true">
      <xsd:simpleType>
        <xsd:restriction base="dms:Note"/>
      </xsd:simpleType>
    </xsd:element>
    <xsd:element name="MediaServiceAutoKeyPoints" ma:index="16" nillable="true" ma:displayName="MediaServiceAutoKeyPoints" ma:hidden="true" ma:internalName="MediaServiceAutoKeyPoints" ma:readOnly="true">
      <xsd:simpleType>
        <xsd:restriction base="dms:Note"/>
      </xsd:simpleType>
    </xsd:element>
    <xsd:element name="MediaServiceKeyPoints" ma:index="17" nillable="true" ma:displayName="KeyPoints" ma:internalName="MediaServiceKeyPoints" ma:readOnly="true">
      <xsd:simpleType>
        <xsd:restriction base="dms:Note">
          <xsd:maxLength value="255"/>
        </xsd:restriction>
      </xsd:simpleType>
    </xsd:element>
    <xsd:element name="lcf76f155ced4ddcb4097134ff3c332f" ma:index="21" nillable="true" ma:taxonomy="true" ma:internalName="lcf76f155ced4ddcb4097134ff3c332f" ma:taxonomyFieldName="MediaServiceImageTags" ma:displayName="Bildmarkeringar" ma:readOnly="false" ma:fieldId="{5cf76f15-5ced-4ddc-b409-7134ff3c332f}" ma:taxonomyMulti="true" ma:sspId="754130b2-2ff3-49ba-9a00-32ff45e7998b" ma:termSetId="09814cd3-568e-fe90-9814-8d621ff8fb84" ma:anchorId="fba54fb3-c3e1-fe81-a776-ca4b69148c4d" ma:open="true" ma:isKeyword="false">
      <xsd:complexType>
        <xsd:sequence>
          <xsd:element ref="pc:Terms" minOccurs="0" maxOccurs="1"/>
        </xsd:sequence>
      </xsd:complexType>
    </xsd:element>
    <xsd:element name="MediaServiceOCR" ma:index="22" nillable="true" ma:displayName="Extracted Text" ma:internalName="MediaServiceOCR" ma:readOnly="true">
      <xsd:simpleType>
        <xsd:restriction base="dms:Note">
          <xsd:maxLength value="255"/>
        </xsd:restriction>
      </xsd:simpleType>
    </xsd:element>
    <xsd:element name="MediaServiceGenerationTime" ma:index="23" nillable="true" ma:displayName="MediaServiceGenerationTime" ma:hidden="true" ma:internalName="MediaServiceGenerationTime" ma:readOnly="true">
      <xsd:simpleType>
        <xsd:restriction base="dms:Text"/>
      </xsd:simpleType>
    </xsd:element>
    <xsd:element name="MediaServiceEventHashCode" ma:index="24" nillable="true" ma:displayName="MediaServiceEventHashCode" ma:hidden="true" ma:internalName="MediaServiceEventHashCode" ma:readOnly="true">
      <xsd:simpleType>
        <xsd:restriction base="dms:Text"/>
      </xsd:simpleType>
    </xsd:element>
    <xsd:element name="MediaServiceDateTaken" ma:index="25" nillable="true" ma:displayName="MediaServiceDateTaken" ma:hidden="true" ma:indexed="true" ma:internalName="MediaServiceDateTaken" ma:readOnly="true">
      <xsd:simpleType>
        <xsd:restriction base="dms:Text"/>
      </xsd:simpleType>
    </xsd:element>
    <xsd:element name="MediaServiceObjectDetectorVersions" ma:index="26" nillable="true" ma:displayName="MediaServiceObjectDetectorVersions" ma:hidden="true" ma:indexed="true" ma:internalName="MediaServiceObjectDetectorVersions" ma:readOnly="true">
      <xsd:simpleType>
        <xsd:restriction base="dms:Text"/>
      </xsd:simpleType>
    </xsd:element>
    <xsd:element name="MediaServiceSearchProperties" ma:index="27" nillable="true" ma:displayName="MediaServiceSearchProperties" ma:hidden="true" ma:internalName="MediaServiceSearchProperties" ma:readOnly="true">
      <xsd:simpleType>
        <xsd:restriction base="dms:Note"/>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Innehållstyp"/>
        <xsd:element ref="dc:title" minOccurs="0" maxOccurs="1" ma:index="4" ma:displayName="Rubrik"/>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A4A6E28F-A2AD-40A0-9993-3F32C4CD8039}">
  <ds:schemaRefs>
    <ds:schemaRef ds:uri="http://schemas.microsoft.com/sharepoint/v3/contenttype/forms"/>
  </ds:schemaRefs>
</ds:datastoreItem>
</file>

<file path=customXml/itemProps2.xml><?xml version="1.0" encoding="utf-8"?>
<ds:datastoreItem xmlns:ds="http://schemas.openxmlformats.org/officeDocument/2006/customXml" ds:itemID="{F0512BB2-E732-436A-B277-2DBDCAA4D4D2}">
  <ds:schemaRefs>
    <ds:schemaRef ds:uri="7b2ba3d5-ae7e-4872-ab6d-f5dc97d22469"/>
    <ds:schemaRef ds:uri="77b1c2d6-eba8-446a-9ebc-f3ba74b6f319"/>
    <ds:schemaRef ds:uri="http://purl.org/dc/elements/1.1/"/>
    <ds:schemaRef ds:uri="http://purl.org/dc/terms/"/>
    <ds:schemaRef ds:uri="0b69ea4c-9f2e-431e-826b-cfac3098101a"/>
    <ds:schemaRef ds:uri="http://schemas.microsoft.com/office/2006/metadata/properties"/>
    <ds:schemaRef ds:uri="http://schemas.microsoft.com/office/2006/documentManagement/types"/>
    <ds:schemaRef ds:uri="http://www.w3.org/XML/1998/namespace"/>
    <ds:schemaRef ds:uri="http://schemas.microsoft.com/office/infopath/2007/PartnerControls"/>
    <ds:schemaRef ds:uri="http://schemas.openxmlformats.org/package/2006/metadata/core-properties"/>
    <ds:schemaRef ds:uri="http://purl.org/dc/dcmitype/"/>
  </ds:schemaRefs>
</ds:datastoreItem>
</file>

<file path=customXml/itemProps3.xml><?xml version="1.0" encoding="utf-8"?>
<ds:datastoreItem xmlns:ds="http://schemas.openxmlformats.org/officeDocument/2006/customXml" ds:itemID="{88266977-0FE8-4182-B45A-0EB4F5E5499F}">
  <ds:schemaRefs>
    <ds:schemaRef ds:uri="0b69ea4c-9f2e-431e-826b-cfac3098101a"/>
    <ds:schemaRef ds:uri="77b1c2d6-eba8-446a-9ebc-f3ba74b6f319"/>
    <ds:schemaRef ds:uri="7b2ba3d5-ae7e-4872-ab6d-f5dc97d22469"/>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docProps/app.xml><?xml version="1.0" encoding="utf-8"?>
<Properties xmlns="http://schemas.openxmlformats.org/officeDocument/2006/extended-properties" xmlns:vt="http://schemas.openxmlformats.org/officeDocument/2006/docPropsVTypes">
  <Template>HBG_PPT_Mall</Template>
  <TotalTime>10512</TotalTime>
  <Words>1451</Words>
  <Application>Microsoft Office PowerPoint</Application>
  <PresentationFormat>Widescreen</PresentationFormat>
  <Paragraphs>180</Paragraphs>
  <Slides>8</Slides>
  <Notes>8</Notes>
  <HiddenSlides>0</HiddenSlides>
  <MMClips>0</MMClips>
  <ScaleCrop>false</ScaleCrop>
  <HeadingPairs>
    <vt:vector size="6" baseType="variant">
      <vt:variant>
        <vt:lpstr>Fonts Used</vt:lpstr>
      </vt:variant>
      <vt:variant>
        <vt:i4>7</vt:i4>
      </vt:variant>
      <vt:variant>
        <vt:lpstr>Theme</vt:lpstr>
      </vt:variant>
      <vt:variant>
        <vt:i4>7</vt:i4>
      </vt:variant>
      <vt:variant>
        <vt:lpstr>Slide Titles</vt:lpstr>
      </vt:variant>
      <vt:variant>
        <vt:i4>8</vt:i4>
      </vt:variant>
    </vt:vector>
  </HeadingPairs>
  <TitlesOfParts>
    <vt:vector size="22" baseType="lpstr">
      <vt:lpstr>Arial</vt:lpstr>
      <vt:lpstr>Calibri</vt:lpstr>
      <vt:lpstr>Gill Sans MT</vt:lpstr>
      <vt:lpstr>Helsingborg Sans</vt:lpstr>
      <vt:lpstr>Roboto Light</vt:lpstr>
      <vt:lpstr>Times New Roman</vt:lpstr>
      <vt:lpstr>Verdana</vt:lpstr>
      <vt:lpstr>1_HBG-Helsingborgstegel</vt:lpstr>
      <vt:lpstr>2_HBG-Palsjo</vt:lpstr>
      <vt:lpstr>3_HBG-Vintersund</vt:lpstr>
      <vt:lpstr>4_HBG-Raps</vt:lpstr>
      <vt:lpstr>5_HBG-Sommarsund</vt:lpstr>
      <vt:lpstr>6_HBG-Vit-Rhododendron</vt:lpstr>
      <vt:lpstr>7_HBG-Vit-Bris</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TACK!</vt:lpstr>
    </vt:vector>
  </TitlesOfParts>
  <Company>Helsingborgs Stad</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Samhällsbyggnadsprocess</dc:title>
  <dc:creator>Norlén Pär Gunnar David - SBF</dc:creator>
  <cp:lastModifiedBy>Norlén Pär Gunnar David - SBF</cp:lastModifiedBy>
  <cp:revision>9</cp:revision>
  <dcterms:created xsi:type="dcterms:W3CDTF">2024-01-23T09:12:23Z</dcterms:created>
  <dcterms:modified xsi:type="dcterms:W3CDTF">2024-05-30T14:57:11Z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0x010100B16161C1156749828247A73D7190880000F142D64C5524479287B1CAE1A74A2E58002EC60AA2929C004A8EF6A9D72A009134</vt:lpwstr>
  </property>
  <property fmtid="{D5CDD505-2E9C-101B-9397-08002B2CF9AE}" pid="3" name="DWTaxonomyDocumentType">
    <vt:lpwstr/>
  </property>
  <property fmtid="{D5CDD505-2E9C-101B-9397-08002B2CF9AE}" pid="4" name="DWDivisions">
    <vt:lpwstr>9;#Stadsledningsförvaltningen|b6fc8a29-992e-469d-83ac-4d8ea7b94e08</vt:lpwstr>
  </property>
  <property fmtid="{D5CDD505-2E9C-101B-9397-08002B2CF9AE}" pid="5" name="MediaServiceImageTags">
    <vt:lpwstr/>
  </property>
</Properties>
</file>